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4"/>
    <p:sldMasterId id="2147483678" r:id="rId5"/>
  </p:sldMasterIdLst>
  <p:notesMasterIdLst>
    <p:notesMasterId r:id="rId16"/>
  </p:notesMasterIdLst>
  <p:sldIdLst>
    <p:sldId id="333" r:id="rId6"/>
    <p:sldId id="282" r:id="rId7"/>
    <p:sldId id="338" r:id="rId8"/>
    <p:sldId id="336" r:id="rId9"/>
    <p:sldId id="313" r:id="rId10"/>
    <p:sldId id="337" r:id="rId11"/>
    <p:sldId id="314" r:id="rId12"/>
    <p:sldId id="315" r:id="rId13"/>
    <p:sldId id="316" r:id="rId14"/>
    <p:sldId id="339" r:id="rId15"/>
  </p:sldIdLst>
  <p:sldSz cx="9144000" cy="6858000" type="screen4x3"/>
  <p:notesSz cx="7023100" cy="9269413"/>
  <p:defaultTextStyle>
    <a:defPPr>
      <a:defRPr lang="en-GB"/>
    </a:defPPr>
    <a:lvl1pPr algn="l" rtl="0" fontAlgn="base">
      <a:spcBef>
        <a:spcPct val="0"/>
      </a:spcBef>
      <a:spcAft>
        <a:spcPct val="0"/>
      </a:spcAft>
      <a:defRPr sz="2400" kern="1200">
        <a:solidFill>
          <a:schemeClr val="bg1"/>
        </a:solidFill>
        <a:latin typeface="Times New Roman" pitchFamily="18" charset="0"/>
        <a:ea typeface="MS PGothic" pitchFamily="34" charset="-128"/>
        <a:cs typeface="Arial" pitchFamily="34" charset="0"/>
      </a:defRPr>
    </a:lvl1pPr>
    <a:lvl2pPr marL="457200" algn="l" rtl="0" fontAlgn="base">
      <a:spcBef>
        <a:spcPct val="0"/>
      </a:spcBef>
      <a:spcAft>
        <a:spcPct val="0"/>
      </a:spcAft>
      <a:defRPr sz="2400" kern="1200">
        <a:solidFill>
          <a:schemeClr val="bg1"/>
        </a:solidFill>
        <a:latin typeface="Times New Roman" pitchFamily="18" charset="0"/>
        <a:ea typeface="MS PGothic" pitchFamily="34" charset="-128"/>
        <a:cs typeface="Arial" pitchFamily="34" charset="0"/>
      </a:defRPr>
    </a:lvl2pPr>
    <a:lvl3pPr marL="914400" algn="l" rtl="0" fontAlgn="base">
      <a:spcBef>
        <a:spcPct val="0"/>
      </a:spcBef>
      <a:spcAft>
        <a:spcPct val="0"/>
      </a:spcAft>
      <a:defRPr sz="2400" kern="1200">
        <a:solidFill>
          <a:schemeClr val="bg1"/>
        </a:solidFill>
        <a:latin typeface="Times New Roman" pitchFamily="18" charset="0"/>
        <a:ea typeface="MS PGothic" pitchFamily="34" charset="-128"/>
        <a:cs typeface="Arial" pitchFamily="34" charset="0"/>
      </a:defRPr>
    </a:lvl3pPr>
    <a:lvl4pPr marL="1371600" algn="l" rtl="0" fontAlgn="base">
      <a:spcBef>
        <a:spcPct val="0"/>
      </a:spcBef>
      <a:spcAft>
        <a:spcPct val="0"/>
      </a:spcAft>
      <a:defRPr sz="2400" kern="1200">
        <a:solidFill>
          <a:schemeClr val="bg1"/>
        </a:solidFill>
        <a:latin typeface="Times New Roman" pitchFamily="18" charset="0"/>
        <a:ea typeface="MS PGothic" pitchFamily="34" charset="-128"/>
        <a:cs typeface="Arial" pitchFamily="34" charset="0"/>
      </a:defRPr>
    </a:lvl4pPr>
    <a:lvl5pPr marL="1828800" algn="l" rtl="0" fontAlgn="base">
      <a:spcBef>
        <a:spcPct val="0"/>
      </a:spcBef>
      <a:spcAft>
        <a:spcPct val="0"/>
      </a:spcAft>
      <a:defRPr sz="2400" kern="1200">
        <a:solidFill>
          <a:schemeClr val="bg1"/>
        </a:solidFill>
        <a:latin typeface="Times New Roman" pitchFamily="18" charset="0"/>
        <a:ea typeface="MS PGothic" pitchFamily="34" charset="-128"/>
        <a:cs typeface="Arial" pitchFamily="34" charset="0"/>
      </a:defRPr>
    </a:lvl5pPr>
    <a:lvl6pPr marL="2286000" algn="l" defTabSz="914400" rtl="0" eaLnBrk="1" latinLnBrk="0" hangingPunct="1">
      <a:defRPr sz="2400" kern="1200">
        <a:solidFill>
          <a:schemeClr val="bg1"/>
        </a:solidFill>
        <a:latin typeface="Times New Roman" pitchFamily="18" charset="0"/>
        <a:ea typeface="MS PGothic" pitchFamily="34" charset="-128"/>
        <a:cs typeface="Arial" pitchFamily="34" charset="0"/>
      </a:defRPr>
    </a:lvl6pPr>
    <a:lvl7pPr marL="2743200" algn="l" defTabSz="914400" rtl="0" eaLnBrk="1" latinLnBrk="0" hangingPunct="1">
      <a:defRPr sz="2400" kern="1200">
        <a:solidFill>
          <a:schemeClr val="bg1"/>
        </a:solidFill>
        <a:latin typeface="Times New Roman" pitchFamily="18" charset="0"/>
        <a:ea typeface="MS PGothic" pitchFamily="34" charset="-128"/>
        <a:cs typeface="Arial" pitchFamily="34" charset="0"/>
      </a:defRPr>
    </a:lvl7pPr>
    <a:lvl8pPr marL="3200400" algn="l" defTabSz="914400" rtl="0" eaLnBrk="1" latinLnBrk="0" hangingPunct="1">
      <a:defRPr sz="2400" kern="1200">
        <a:solidFill>
          <a:schemeClr val="bg1"/>
        </a:solidFill>
        <a:latin typeface="Times New Roman" pitchFamily="18" charset="0"/>
        <a:ea typeface="MS PGothic" pitchFamily="34" charset="-128"/>
        <a:cs typeface="Arial" pitchFamily="34" charset="0"/>
      </a:defRPr>
    </a:lvl8pPr>
    <a:lvl9pPr marL="3657600" algn="l" defTabSz="914400" rtl="0" eaLnBrk="1" latinLnBrk="0" hangingPunct="1">
      <a:defRPr sz="2400" kern="1200">
        <a:solidFill>
          <a:schemeClr val="bg1"/>
        </a:solidFill>
        <a:latin typeface="Times New Roman" pitchFamily="18" charset="0"/>
        <a:ea typeface="MS PGothic" pitchFamily="34" charset="-128"/>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Schuh" initials="AS" lastIdx="3" clrIdx="0">
    <p:extLst>
      <p:ext uri="{19B8F6BF-5375-455C-9EA6-DF929625EA0E}">
        <p15:presenceInfo xmlns:p15="http://schemas.microsoft.com/office/powerpoint/2012/main" userId="4718e848a5ea09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D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3" autoAdjust="0"/>
    <p:restoredTop sz="93783" autoAdjust="0"/>
  </p:normalViewPr>
  <p:slideViewPr>
    <p:cSldViewPr>
      <p:cViewPr varScale="1">
        <p:scale>
          <a:sx n="65" d="100"/>
          <a:sy n="65" d="100"/>
        </p:scale>
        <p:origin x="1422" y="66"/>
      </p:cViewPr>
      <p:guideLst>
        <p:guide orient="horz" pos="2160"/>
        <p:guide pos="2880"/>
      </p:guideLst>
    </p:cSldViewPr>
  </p:slideViewPr>
  <p:outlineViewPr>
    <p:cViewPr varScale="1">
      <p:scale>
        <a:sx n="170" d="200"/>
        <a:sy n="170" d="200"/>
      </p:scale>
      <p:origin x="-780" y="-84"/>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_rels/viewProps.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AutoShape 1"/>
          <p:cNvSpPr>
            <a:spLocks noChangeArrowheads="1"/>
          </p:cNvSpPr>
          <p:nvPr/>
        </p:nvSpPr>
        <p:spPr bwMode="auto">
          <a:xfrm>
            <a:off x="0" y="0"/>
            <a:ext cx="7024688" cy="92710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endParaRPr lang="en-US"/>
          </a:p>
        </p:txBody>
      </p:sp>
      <p:sp>
        <p:nvSpPr>
          <p:cNvPr id="19459" name="Rectangle 2"/>
          <p:cNvSpPr>
            <a:spLocks noGrp="1" noRot="1" noChangeAspect="1" noChangeArrowheads="1" noTextEdit="1"/>
          </p:cNvSpPr>
          <p:nvPr>
            <p:ph type="sldImg"/>
          </p:nvPr>
        </p:nvSpPr>
        <p:spPr bwMode="auto">
          <a:xfrm>
            <a:off x="1193800" y="695325"/>
            <a:ext cx="4635500" cy="3476625"/>
          </a:xfrm>
          <a:prstGeom prst="rect">
            <a:avLst/>
          </a:prstGeom>
          <a:solidFill>
            <a:srgbClr val="FFFFFF"/>
          </a:solidFill>
          <a:ln w="9525">
            <a:solidFill>
              <a:srgbClr val="000000"/>
            </a:solidFill>
            <a:miter lim="800000"/>
            <a:headEnd/>
            <a:tailEnd/>
          </a:ln>
        </p:spPr>
      </p:sp>
      <p:sp>
        <p:nvSpPr>
          <p:cNvPr id="2051" name="Text Box 3"/>
          <p:cNvSpPr txBox="1">
            <a:spLocks noGrp="1" noChangeArrowheads="1"/>
          </p:cNvSpPr>
          <p:nvPr>
            <p:ph type="body" idx="1"/>
          </p:nvPr>
        </p:nvSpPr>
        <p:spPr bwMode="auto">
          <a:xfrm>
            <a:off x="701675" y="4403725"/>
            <a:ext cx="5619750" cy="41703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endParaRPr lang="en-US" noProof="0"/>
          </a:p>
        </p:txBody>
      </p:sp>
    </p:spTree>
    <p:extLst>
      <p:ext uri="{BB962C8B-B14F-4D97-AF65-F5344CB8AC3E}">
        <p14:creationId xmlns:p14="http://schemas.microsoft.com/office/powerpoint/2010/main" val="739891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xfrm>
            <a:off x="3978132" y="8804333"/>
            <a:ext cx="3043343" cy="463471"/>
          </a:xfrm>
          <a:prstGeom prst="rect">
            <a:avLst/>
          </a:prstGeom>
          <a:noFill/>
        </p:spPr>
        <p:txBody>
          <a:bodyPr lIns="93095" tIns="46548" rIns="93095" bIns="46548"/>
          <a:lstStyle>
            <a:lvl1pPr eaLnBrk="0" hangingPunct="0">
              <a:defRPr>
                <a:solidFill>
                  <a:schemeClr val="tx1"/>
                </a:solidFill>
                <a:latin typeface="Arial" pitchFamily="34" charset="0"/>
              </a:defRPr>
            </a:lvl1pPr>
            <a:lvl2pPr marL="756397" indent="-290922" eaLnBrk="0" hangingPunct="0">
              <a:defRPr>
                <a:solidFill>
                  <a:schemeClr val="tx1"/>
                </a:solidFill>
                <a:latin typeface="Arial" pitchFamily="34" charset="0"/>
              </a:defRPr>
            </a:lvl2pPr>
            <a:lvl3pPr marL="1163688" indent="-232738" eaLnBrk="0" hangingPunct="0">
              <a:defRPr>
                <a:solidFill>
                  <a:schemeClr val="tx1"/>
                </a:solidFill>
                <a:latin typeface="Arial" pitchFamily="34" charset="0"/>
              </a:defRPr>
            </a:lvl3pPr>
            <a:lvl4pPr marL="1629164" indent="-232738" eaLnBrk="0" hangingPunct="0">
              <a:defRPr>
                <a:solidFill>
                  <a:schemeClr val="tx1"/>
                </a:solidFill>
                <a:latin typeface="Arial" pitchFamily="34" charset="0"/>
              </a:defRPr>
            </a:lvl4pPr>
            <a:lvl5pPr marL="2094639" indent="-232738" eaLnBrk="0" hangingPunct="0">
              <a:defRPr>
                <a:solidFill>
                  <a:schemeClr val="tx1"/>
                </a:solidFill>
                <a:latin typeface="Arial" pitchFamily="34" charset="0"/>
              </a:defRPr>
            </a:lvl5pPr>
            <a:lvl6pPr marL="2560114" indent="-232738" eaLnBrk="0" fontAlgn="base" hangingPunct="0">
              <a:spcBef>
                <a:spcPct val="0"/>
              </a:spcBef>
              <a:spcAft>
                <a:spcPct val="0"/>
              </a:spcAft>
              <a:defRPr>
                <a:solidFill>
                  <a:schemeClr val="tx1"/>
                </a:solidFill>
                <a:latin typeface="Arial" pitchFamily="34" charset="0"/>
              </a:defRPr>
            </a:lvl6pPr>
            <a:lvl7pPr marL="3025590" indent="-232738" eaLnBrk="0" fontAlgn="base" hangingPunct="0">
              <a:spcBef>
                <a:spcPct val="0"/>
              </a:spcBef>
              <a:spcAft>
                <a:spcPct val="0"/>
              </a:spcAft>
              <a:defRPr>
                <a:solidFill>
                  <a:schemeClr val="tx1"/>
                </a:solidFill>
                <a:latin typeface="Arial" pitchFamily="34" charset="0"/>
              </a:defRPr>
            </a:lvl7pPr>
            <a:lvl8pPr marL="3491065" indent="-232738" eaLnBrk="0" fontAlgn="base" hangingPunct="0">
              <a:spcBef>
                <a:spcPct val="0"/>
              </a:spcBef>
              <a:spcAft>
                <a:spcPct val="0"/>
              </a:spcAft>
              <a:defRPr>
                <a:solidFill>
                  <a:schemeClr val="tx1"/>
                </a:solidFill>
                <a:latin typeface="Arial" pitchFamily="34" charset="0"/>
              </a:defRPr>
            </a:lvl8pPr>
            <a:lvl9pPr marL="3956540" indent="-232738" eaLnBrk="0" fontAlgn="base" hangingPunct="0">
              <a:spcBef>
                <a:spcPct val="0"/>
              </a:spcBef>
              <a:spcAft>
                <a:spcPct val="0"/>
              </a:spcAft>
              <a:defRPr>
                <a:solidFill>
                  <a:schemeClr val="tx1"/>
                </a:solidFill>
                <a:latin typeface="Arial" pitchFamily="34" charset="0"/>
              </a:defRPr>
            </a:lvl9pPr>
          </a:lstStyle>
          <a:p>
            <a:pPr eaLnBrk="1" hangingPunct="1"/>
            <a:fld id="{7E9AAF94-C992-48C5-BDF9-4CED6467F2CB}" type="slidenum">
              <a:rPr lang="en-US" smtClean="0"/>
              <a:pPr eaLnBrk="1" hangingPunct="1"/>
              <a:t>3</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34789" y="4402971"/>
            <a:ext cx="5153525" cy="4171236"/>
          </a:xfrm>
          <a:noFill/>
        </p:spPr>
        <p:txBody>
          <a:bodyPr/>
          <a:lstStyle/>
          <a:p>
            <a:pPr eaLnBrk="1" hangingPunct="1"/>
            <a:r>
              <a:rPr lang="en-US">
                <a:latin typeface="Arial" pitchFamily="34" charset="0"/>
              </a:rPr>
              <a:t>Thus, non-Cartesian trajectories, such as the spiral trajectory shown here, are becoming increasingly popular. These non-Cartesian scans are faster and less susceptible to artifacts than Cartesian scans.</a:t>
            </a:r>
          </a:p>
          <a:p>
            <a:pPr eaLnBrk="1" hangingPunct="1"/>
            <a:endParaRPr lang="en-US">
              <a:latin typeface="Arial" pitchFamily="34" charset="0"/>
            </a:endParaRPr>
          </a:p>
          <a:p>
            <a:pPr eaLnBrk="1" hangingPunct="1"/>
            <a:r>
              <a:rPr lang="en-US">
                <a:latin typeface="Arial" pitchFamily="34" charset="0"/>
              </a:rPr>
              <a:t>However, the FFT cannot be applied directly to the non-Cartesian scan data. One popular approach is to “grid” the data. That is, the non-Cartesian data (shown in orange) is interpolated onto a uniform grid (shown in blue) using some sort of windowing function. The FFT can then be applied to the interpolated data. This technique introduces inaccuracies and satisfies no statistical optimality criterion, but is very fast, and does produce better images than a Cartesian scan.</a:t>
            </a:r>
          </a:p>
        </p:txBody>
      </p:sp>
    </p:spTree>
    <p:extLst>
      <p:ext uri="{BB962C8B-B14F-4D97-AF65-F5344CB8AC3E}">
        <p14:creationId xmlns:p14="http://schemas.microsoft.com/office/powerpoint/2010/main" val="3098067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xfrm>
            <a:off x="3978132" y="8804333"/>
            <a:ext cx="3043343" cy="463471"/>
          </a:xfrm>
          <a:prstGeom prst="rect">
            <a:avLst/>
          </a:prstGeom>
          <a:noFill/>
        </p:spPr>
        <p:txBody>
          <a:bodyPr lIns="93095" tIns="46548" rIns="93095" bIns="46548"/>
          <a:lstStyle>
            <a:lvl1pPr eaLnBrk="0" hangingPunct="0">
              <a:defRPr>
                <a:solidFill>
                  <a:schemeClr val="tx1"/>
                </a:solidFill>
                <a:latin typeface="Arial" pitchFamily="34" charset="0"/>
              </a:defRPr>
            </a:lvl1pPr>
            <a:lvl2pPr marL="756397" indent="-290922" eaLnBrk="0" hangingPunct="0">
              <a:defRPr>
                <a:solidFill>
                  <a:schemeClr val="tx1"/>
                </a:solidFill>
                <a:latin typeface="Arial" pitchFamily="34" charset="0"/>
              </a:defRPr>
            </a:lvl2pPr>
            <a:lvl3pPr marL="1163688" indent="-232738" eaLnBrk="0" hangingPunct="0">
              <a:defRPr>
                <a:solidFill>
                  <a:schemeClr val="tx1"/>
                </a:solidFill>
                <a:latin typeface="Arial" pitchFamily="34" charset="0"/>
              </a:defRPr>
            </a:lvl3pPr>
            <a:lvl4pPr marL="1629164" indent="-232738" eaLnBrk="0" hangingPunct="0">
              <a:defRPr>
                <a:solidFill>
                  <a:schemeClr val="tx1"/>
                </a:solidFill>
                <a:latin typeface="Arial" pitchFamily="34" charset="0"/>
              </a:defRPr>
            </a:lvl4pPr>
            <a:lvl5pPr marL="2094639" indent="-232738" eaLnBrk="0" hangingPunct="0">
              <a:defRPr>
                <a:solidFill>
                  <a:schemeClr val="tx1"/>
                </a:solidFill>
                <a:latin typeface="Arial" pitchFamily="34" charset="0"/>
              </a:defRPr>
            </a:lvl5pPr>
            <a:lvl6pPr marL="2560114" indent="-232738" eaLnBrk="0" fontAlgn="base" hangingPunct="0">
              <a:spcBef>
                <a:spcPct val="0"/>
              </a:spcBef>
              <a:spcAft>
                <a:spcPct val="0"/>
              </a:spcAft>
              <a:defRPr>
                <a:solidFill>
                  <a:schemeClr val="tx1"/>
                </a:solidFill>
                <a:latin typeface="Arial" pitchFamily="34" charset="0"/>
              </a:defRPr>
            </a:lvl6pPr>
            <a:lvl7pPr marL="3025590" indent="-232738" eaLnBrk="0" fontAlgn="base" hangingPunct="0">
              <a:spcBef>
                <a:spcPct val="0"/>
              </a:spcBef>
              <a:spcAft>
                <a:spcPct val="0"/>
              </a:spcAft>
              <a:defRPr>
                <a:solidFill>
                  <a:schemeClr val="tx1"/>
                </a:solidFill>
                <a:latin typeface="Arial" pitchFamily="34" charset="0"/>
              </a:defRPr>
            </a:lvl7pPr>
            <a:lvl8pPr marL="3491065" indent="-232738" eaLnBrk="0" fontAlgn="base" hangingPunct="0">
              <a:spcBef>
                <a:spcPct val="0"/>
              </a:spcBef>
              <a:spcAft>
                <a:spcPct val="0"/>
              </a:spcAft>
              <a:defRPr>
                <a:solidFill>
                  <a:schemeClr val="tx1"/>
                </a:solidFill>
                <a:latin typeface="Arial" pitchFamily="34" charset="0"/>
              </a:defRPr>
            </a:lvl8pPr>
            <a:lvl9pPr marL="3956540" indent="-232738" eaLnBrk="0" fontAlgn="base" hangingPunct="0">
              <a:spcBef>
                <a:spcPct val="0"/>
              </a:spcBef>
              <a:spcAft>
                <a:spcPct val="0"/>
              </a:spcAft>
              <a:defRPr>
                <a:solidFill>
                  <a:schemeClr val="tx1"/>
                </a:solidFill>
                <a:latin typeface="Arial" pitchFamily="34" charset="0"/>
              </a:defRPr>
            </a:lvl9pPr>
          </a:lstStyle>
          <a:p>
            <a:pPr eaLnBrk="1" hangingPunct="1"/>
            <a:fld id="{7E9AAF94-C992-48C5-BDF9-4CED6467F2CB}" type="slidenum">
              <a:rPr lang="en-US" smtClean="0"/>
              <a:pPr eaLnBrk="1" hangingPunct="1"/>
              <a:t>4</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34789" y="4402971"/>
            <a:ext cx="5153525" cy="4171236"/>
          </a:xfrm>
          <a:noFill/>
        </p:spPr>
        <p:txBody>
          <a:bodyPr/>
          <a:lstStyle/>
          <a:p>
            <a:pPr eaLnBrk="1" hangingPunct="1"/>
            <a:r>
              <a:rPr lang="en-US">
                <a:latin typeface="Arial" pitchFamily="34" charset="0"/>
              </a:rPr>
              <a:t>Thus, non-Cartesian trajectories, such as the spiral trajectory shown here, are becoming increasingly popular. These non-Cartesian scans are faster and less susceptible to artifacts than Cartesian scans.</a:t>
            </a:r>
          </a:p>
          <a:p>
            <a:pPr eaLnBrk="1" hangingPunct="1"/>
            <a:endParaRPr lang="en-US">
              <a:latin typeface="Arial" pitchFamily="34" charset="0"/>
            </a:endParaRPr>
          </a:p>
          <a:p>
            <a:pPr eaLnBrk="1" hangingPunct="1"/>
            <a:r>
              <a:rPr lang="en-US">
                <a:latin typeface="Arial" pitchFamily="34" charset="0"/>
              </a:rPr>
              <a:t>However, the FFT cannot be applied directly to the non-Cartesian scan data. One popular approach is to “grid” the data. That is, the non-Cartesian data (shown in orange) is interpolated onto a uniform grid (shown in blue) using some sort of windowing function. The FFT can then be applied to the interpolated data. This technique introduces inaccuracies and satisfies no statistical optimality criterion, but is very fast, and does produce better images than a Cartesian scan.</a:t>
            </a:r>
          </a:p>
        </p:txBody>
      </p:sp>
    </p:spTree>
    <p:extLst>
      <p:ext uri="{BB962C8B-B14F-4D97-AF65-F5344CB8AC3E}">
        <p14:creationId xmlns:p14="http://schemas.microsoft.com/office/powerpoint/2010/main" val="395259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xfrm>
            <a:off x="3978132" y="8804333"/>
            <a:ext cx="3043343" cy="463471"/>
          </a:xfrm>
          <a:prstGeom prst="rect">
            <a:avLst/>
          </a:prstGeom>
          <a:noFill/>
        </p:spPr>
        <p:txBody>
          <a:bodyPr lIns="93095" tIns="46548" rIns="93095" bIns="46548"/>
          <a:lstStyle>
            <a:lvl1pPr eaLnBrk="0" hangingPunct="0">
              <a:defRPr>
                <a:solidFill>
                  <a:schemeClr val="tx1"/>
                </a:solidFill>
                <a:latin typeface="Arial" pitchFamily="34" charset="0"/>
              </a:defRPr>
            </a:lvl1pPr>
            <a:lvl2pPr marL="756397" indent="-290922" eaLnBrk="0" hangingPunct="0">
              <a:defRPr>
                <a:solidFill>
                  <a:schemeClr val="tx1"/>
                </a:solidFill>
                <a:latin typeface="Arial" pitchFamily="34" charset="0"/>
              </a:defRPr>
            </a:lvl2pPr>
            <a:lvl3pPr marL="1163688" indent="-232738" eaLnBrk="0" hangingPunct="0">
              <a:defRPr>
                <a:solidFill>
                  <a:schemeClr val="tx1"/>
                </a:solidFill>
                <a:latin typeface="Arial" pitchFamily="34" charset="0"/>
              </a:defRPr>
            </a:lvl3pPr>
            <a:lvl4pPr marL="1629164" indent="-232738" eaLnBrk="0" hangingPunct="0">
              <a:defRPr>
                <a:solidFill>
                  <a:schemeClr val="tx1"/>
                </a:solidFill>
                <a:latin typeface="Arial" pitchFamily="34" charset="0"/>
              </a:defRPr>
            </a:lvl4pPr>
            <a:lvl5pPr marL="2094639" indent="-232738" eaLnBrk="0" hangingPunct="0">
              <a:defRPr>
                <a:solidFill>
                  <a:schemeClr val="tx1"/>
                </a:solidFill>
                <a:latin typeface="Arial" pitchFamily="34" charset="0"/>
              </a:defRPr>
            </a:lvl5pPr>
            <a:lvl6pPr marL="2560114" indent="-232738" eaLnBrk="0" fontAlgn="base" hangingPunct="0">
              <a:spcBef>
                <a:spcPct val="0"/>
              </a:spcBef>
              <a:spcAft>
                <a:spcPct val="0"/>
              </a:spcAft>
              <a:defRPr>
                <a:solidFill>
                  <a:schemeClr val="tx1"/>
                </a:solidFill>
                <a:latin typeface="Arial" pitchFamily="34" charset="0"/>
              </a:defRPr>
            </a:lvl6pPr>
            <a:lvl7pPr marL="3025590" indent="-232738" eaLnBrk="0" fontAlgn="base" hangingPunct="0">
              <a:spcBef>
                <a:spcPct val="0"/>
              </a:spcBef>
              <a:spcAft>
                <a:spcPct val="0"/>
              </a:spcAft>
              <a:defRPr>
                <a:solidFill>
                  <a:schemeClr val="tx1"/>
                </a:solidFill>
                <a:latin typeface="Arial" pitchFamily="34" charset="0"/>
              </a:defRPr>
            </a:lvl7pPr>
            <a:lvl8pPr marL="3491065" indent="-232738" eaLnBrk="0" fontAlgn="base" hangingPunct="0">
              <a:spcBef>
                <a:spcPct val="0"/>
              </a:spcBef>
              <a:spcAft>
                <a:spcPct val="0"/>
              </a:spcAft>
              <a:defRPr>
                <a:solidFill>
                  <a:schemeClr val="tx1"/>
                </a:solidFill>
                <a:latin typeface="Arial" pitchFamily="34" charset="0"/>
              </a:defRPr>
            </a:lvl8pPr>
            <a:lvl9pPr marL="3956540" indent="-232738" eaLnBrk="0" fontAlgn="base" hangingPunct="0">
              <a:spcBef>
                <a:spcPct val="0"/>
              </a:spcBef>
              <a:spcAft>
                <a:spcPct val="0"/>
              </a:spcAft>
              <a:defRPr>
                <a:solidFill>
                  <a:schemeClr val="tx1"/>
                </a:solidFill>
                <a:latin typeface="Arial" pitchFamily="34" charset="0"/>
              </a:defRPr>
            </a:lvl9pPr>
          </a:lstStyle>
          <a:p>
            <a:pPr eaLnBrk="1" hangingPunct="1"/>
            <a:fld id="{7E9AAF94-C992-48C5-BDF9-4CED6467F2CB}" type="slidenum">
              <a:rPr lang="en-US" smtClean="0"/>
              <a:pPr eaLnBrk="1" hangingPunct="1"/>
              <a:t>5</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34789" y="4402971"/>
            <a:ext cx="5153525" cy="4171236"/>
          </a:xfrm>
          <a:noFill/>
        </p:spPr>
        <p:txBody>
          <a:bodyPr/>
          <a:lstStyle/>
          <a:p>
            <a:pPr eaLnBrk="1" hangingPunct="1"/>
            <a:r>
              <a:rPr lang="en-US">
                <a:latin typeface="Arial" pitchFamily="34" charset="0"/>
              </a:rPr>
              <a:t>Thus, non-Cartesian trajectories, such as the spiral trajectory shown here, are becoming increasingly popular. These non-Cartesian scans are faster and less susceptible to artifacts than Cartesian scans.</a:t>
            </a:r>
          </a:p>
          <a:p>
            <a:pPr eaLnBrk="1" hangingPunct="1"/>
            <a:endParaRPr lang="en-US">
              <a:latin typeface="Arial" pitchFamily="34" charset="0"/>
            </a:endParaRPr>
          </a:p>
          <a:p>
            <a:pPr eaLnBrk="1" hangingPunct="1"/>
            <a:r>
              <a:rPr lang="en-US">
                <a:latin typeface="Arial" pitchFamily="34" charset="0"/>
              </a:rPr>
              <a:t>However, the FFT cannot be applied directly to the non-Cartesian scan data. One popular approach is to “grid” the data. That is, the non-Cartesian data (shown in orange) is interpolated onto a uniform grid (shown in blue) using some sort of windowing function. The FFT can then be applied to the interpolated data. This technique introduces inaccuracies and satisfies no statistical optimality criterion, but is very fast, and does produce better images than a Cartesian scan.</a:t>
            </a:r>
          </a:p>
        </p:txBody>
      </p:sp>
    </p:spTree>
    <p:extLst>
      <p:ext uri="{BB962C8B-B14F-4D97-AF65-F5344CB8AC3E}">
        <p14:creationId xmlns:p14="http://schemas.microsoft.com/office/powerpoint/2010/main" val="244513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xfrm>
            <a:off x="3978132" y="8804333"/>
            <a:ext cx="3043343" cy="463471"/>
          </a:xfrm>
          <a:prstGeom prst="rect">
            <a:avLst/>
          </a:prstGeom>
          <a:noFill/>
        </p:spPr>
        <p:txBody>
          <a:bodyPr lIns="93095" tIns="46548" rIns="93095" bIns="46548"/>
          <a:lstStyle>
            <a:lvl1pPr eaLnBrk="0" hangingPunct="0">
              <a:defRPr>
                <a:solidFill>
                  <a:schemeClr val="tx1"/>
                </a:solidFill>
                <a:latin typeface="Arial" pitchFamily="34" charset="0"/>
              </a:defRPr>
            </a:lvl1pPr>
            <a:lvl2pPr marL="756397" indent="-290922" eaLnBrk="0" hangingPunct="0">
              <a:defRPr>
                <a:solidFill>
                  <a:schemeClr val="tx1"/>
                </a:solidFill>
                <a:latin typeface="Arial" pitchFamily="34" charset="0"/>
              </a:defRPr>
            </a:lvl2pPr>
            <a:lvl3pPr marL="1163688" indent="-232738" eaLnBrk="0" hangingPunct="0">
              <a:defRPr>
                <a:solidFill>
                  <a:schemeClr val="tx1"/>
                </a:solidFill>
                <a:latin typeface="Arial" pitchFamily="34" charset="0"/>
              </a:defRPr>
            </a:lvl3pPr>
            <a:lvl4pPr marL="1629164" indent="-232738" eaLnBrk="0" hangingPunct="0">
              <a:defRPr>
                <a:solidFill>
                  <a:schemeClr val="tx1"/>
                </a:solidFill>
                <a:latin typeface="Arial" pitchFamily="34" charset="0"/>
              </a:defRPr>
            </a:lvl4pPr>
            <a:lvl5pPr marL="2094639" indent="-232738" eaLnBrk="0" hangingPunct="0">
              <a:defRPr>
                <a:solidFill>
                  <a:schemeClr val="tx1"/>
                </a:solidFill>
                <a:latin typeface="Arial" pitchFamily="34" charset="0"/>
              </a:defRPr>
            </a:lvl5pPr>
            <a:lvl6pPr marL="2560114" indent="-232738" eaLnBrk="0" fontAlgn="base" hangingPunct="0">
              <a:spcBef>
                <a:spcPct val="0"/>
              </a:spcBef>
              <a:spcAft>
                <a:spcPct val="0"/>
              </a:spcAft>
              <a:defRPr>
                <a:solidFill>
                  <a:schemeClr val="tx1"/>
                </a:solidFill>
                <a:latin typeface="Arial" pitchFamily="34" charset="0"/>
              </a:defRPr>
            </a:lvl6pPr>
            <a:lvl7pPr marL="3025590" indent="-232738" eaLnBrk="0" fontAlgn="base" hangingPunct="0">
              <a:spcBef>
                <a:spcPct val="0"/>
              </a:spcBef>
              <a:spcAft>
                <a:spcPct val="0"/>
              </a:spcAft>
              <a:defRPr>
                <a:solidFill>
                  <a:schemeClr val="tx1"/>
                </a:solidFill>
                <a:latin typeface="Arial" pitchFamily="34" charset="0"/>
              </a:defRPr>
            </a:lvl7pPr>
            <a:lvl8pPr marL="3491065" indent="-232738" eaLnBrk="0" fontAlgn="base" hangingPunct="0">
              <a:spcBef>
                <a:spcPct val="0"/>
              </a:spcBef>
              <a:spcAft>
                <a:spcPct val="0"/>
              </a:spcAft>
              <a:defRPr>
                <a:solidFill>
                  <a:schemeClr val="tx1"/>
                </a:solidFill>
                <a:latin typeface="Arial" pitchFamily="34" charset="0"/>
              </a:defRPr>
            </a:lvl8pPr>
            <a:lvl9pPr marL="3956540" indent="-232738" eaLnBrk="0" fontAlgn="base" hangingPunct="0">
              <a:spcBef>
                <a:spcPct val="0"/>
              </a:spcBef>
              <a:spcAft>
                <a:spcPct val="0"/>
              </a:spcAft>
              <a:defRPr>
                <a:solidFill>
                  <a:schemeClr val="tx1"/>
                </a:solidFill>
                <a:latin typeface="Arial" pitchFamily="34" charset="0"/>
              </a:defRPr>
            </a:lvl9pPr>
          </a:lstStyle>
          <a:p>
            <a:pPr eaLnBrk="1" hangingPunct="1"/>
            <a:fld id="{7E9AAF94-C992-48C5-BDF9-4CED6467F2CB}" type="slidenum">
              <a:rPr lang="en-US" smtClean="0"/>
              <a:pPr eaLnBrk="1" hangingPunct="1"/>
              <a:t>6</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34789" y="4402971"/>
            <a:ext cx="5153525" cy="4171236"/>
          </a:xfrm>
          <a:noFill/>
        </p:spPr>
        <p:txBody>
          <a:bodyPr/>
          <a:lstStyle/>
          <a:p>
            <a:pPr eaLnBrk="1" hangingPunct="1"/>
            <a:r>
              <a:rPr lang="en-US">
                <a:latin typeface="Arial" pitchFamily="34" charset="0"/>
              </a:rPr>
              <a:t>Thus, non-Cartesian trajectories, such as the spiral trajectory shown here, are becoming increasingly popular. These non-Cartesian scans are faster and less susceptible to artifacts than Cartesian scans.</a:t>
            </a:r>
          </a:p>
          <a:p>
            <a:pPr eaLnBrk="1" hangingPunct="1"/>
            <a:endParaRPr lang="en-US">
              <a:latin typeface="Arial" pitchFamily="34" charset="0"/>
            </a:endParaRPr>
          </a:p>
          <a:p>
            <a:pPr eaLnBrk="1" hangingPunct="1"/>
            <a:r>
              <a:rPr lang="en-US">
                <a:latin typeface="Arial" pitchFamily="34" charset="0"/>
              </a:rPr>
              <a:t>However, the FFT cannot be applied directly to the non-Cartesian scan data. One popular approach is to “grid” the data. That is, the non-Cartesian data (shown in orange) is interpolated onto a uniform grid (shown in blue) using some sort of windowing function. The FFT can then be applied to the interpolated data. This technique introduces inaccuracies and satisfies no statistical optimality criterion, but is very fast, and does produce better images than a Cartesian scan.</a:t>
            </a:r>
          </a:p>
        </p:txBody>
      </p:sp>
    </p:spTree>
    <p:extLst>
      <p:ext uri="{BB962C8B-B14F-4D97-AF65-F5344CB8AC3E}">
        <p14:creationId xmlns:p14="http://schemas.microsoft.com/office/powerpoint/2010/main" val="54269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2" y="8804333"/>
            <a:ext cx="3043343" cy="463471"/>
          </a:xfrm>
          <a:prstGeom prst="rect">
            <a:avLst/>
          </a:prstGeom>
          <a:noFill/>
        </p:spPr>
        <p:txBody>
          <a:bodyPr lIns="93095" tIns="46548" rIns="93095" bIns="46548"/>
          <a:lstStyle>
            <a:lvl1pPr eaLnBrk="0" hangingPunct="0">
              <a:defRPr>
                <a:solidFill>
                  <a:schemeClr val="tx1"/>
                </a:solidFill>
                <a:latin typeface="Arial" pitchFamily="34" charset="0"/>
              </a:defRPr>
            </a:lvl1pPr>
            <a:lvl2pPr marL="756397" indent="-290922" eaLnBrk="0" hangingPunct="0">
              <a:defRPr>
                <a:solidFill>
                  <a:schemeClr val="tx1"/>
                </a:solidFill>
                <a:latin typeface="Arial" pitchFamily="34" charset="0"/>
              </a:defRPr>
            </a:lvl2pPr>
            <a:lvl3pPr marL="1163688" indent="-232738" eaLnBrk="0" hangingPunct="0">
              <a:defRPr>
                <a:solidFill>
                  <a:schemeClr val="tx1"/>
                </a:solidFill>
                <a:latin typeface="Arial" pitchFamily="34" charset="0"/>
              </a:defRPr>
            </a:lvl3pPr>
            <a:lvl4pPr marL="1629164" indent="-232738" eaLnBrk="0" hangingPunct="0">
              <a:defRPr>
                <a:solidFill>
                  <a:schemeClr val="tx1"/>
                </a:solidFill>
                <a:latin typeface="Arial" pitchFamily="34" charset="0"/>
              </a:defRPr>
            </a:lvl4pPr>
            <a:lvl5pPr marL="2094639" indent="-232738" eaLnBrk="0" hangingPunct="0">
              <a:defRPr>
                <a:solidFill>
                  <a:schemeClr val="tx1"/>
                </a:solidFill>
                <a:latin typeface="Arial" pitchFamily="34" charset="0"/>
              </a:defRPr>
            </a:lvl5pPr>
            <a:lvl6pPr marL="2560114" indent="-232738" eaLnBrk="0" fontAlgn="base" hangingPunct="0">
              <a:spcBef>
                <a:spcPct val="0"/>
              </a:spcBef>
              <a:spcAft>
                <a:spcPct val="0"/>
              </a:spcAft>
              <a:defRPr>
                <a:solidFill>
                  <a:schemeClr val="tx1"/>
                </a:solidFill>
                <a:latin typeface="Arial" pitchFamily="34" charset="0"/>
              </a:defRPr>
            </a:lvl6pPr>
            <a:lvl7pPr marL="3025590" indent="-232738" eaLnBrk="0" fontAlgn="base" hangingPunct="0">
              <a:spcBef>
                <a:spcPct val="0"/>
              </a:spcBef>
              <a:spcAft>
                <a:spcPct val="0"/>
              </a:spcAft>
              <a:defRPr>
                <a:solidFill>
                  <a:schemeClr val="tx1"/>
                </a:solidFill>
                <a:latin typeface="Arial" pitchFamily="34" charset="0"/>
              </a:defRPr>
            </a:lvl7pPr>
            <a:lvl8pPr marL="3491065" indent="-232738" eaLnBrk="0" fontAlgn="base" hangingPunct="0">
              <a:spcBef>
                <a:spcPct val="0"/>
              </a:spcBef>
              <a:spcAft>
                <a:spcPct val="0"/>
              </a:spcAft>
              <a:defRPr>
                <a:solidFill>
                  <a:schemeClr val="tx1"/>
                </a:solidFill>
                <a:latin typeface="Arial" pitchFamily="34" charset="0"/>
              </a:defRPr>
            </a:lvl8pPr>
            <a:lvl9pPr marL="3956540" indent="-232738" eaLnBrk="0" fontAlgn="base" hangingPunct="0">
              <a:spcBef>
                <a:spcPct val="0"/>
              </a:spcBef>
              <a:spcAft>
                <a:spcPct val="0"/>
              </a:spcAft>
              <a:defRPr>
                <a:solidFill>
                  <a:schemeClr val="tx1"/>
                </a:solidFill>
                <a:latin typeface="Arial" pitchFamily="34" charset="0"/>
              </a:defRPr>
            </a:lvl9pPr>
          </a:lstStyle>
          <a:p>
            <a:pPr eaLnBrk="1" hangingPunct="1"/>
            <a:fld id="{66A67E2B-B50C-43A3-93C7-AD69DEFB3B37}" type="slidenum">
              <a:rPr lang="en-US" smtClean="0"/>
              <a:pPr eaLnBrk="1" hangingPunct="1"/>
              <a:t>7</a:t>
            </a:fld>
            <a:endParaRPr lang="en-US"/>
          </a:p>
        </p:txBody>
      </p:sp>
      <p:sp>
        <p:nvSpPr>
          <p:cNvPr id="24579" name="Rectangle 7"/>
          <p:cNvSpPr txBox="1">
            <a:spLocks noGrp="1" noChangeArrowheads="1"/>
          </p:cNvSpPr>
          <p:nvPr/>
        </p:nvSpPr>
        <p:spPr bwMode="auto">
          <a:xfrm>
            <a:off x="3979757" y="8805942"/>
            <a:ext cx="3043343" cy="463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81" tIns="46541" rIns="93081" bIns="46541"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DA9E22CA-ADC3-4A22-927A-83F0C8C674F8}" type="slidenum">
              <a:rPr lang="en-US" sz="1300">
                <a:latin typeface="Times New Roman" pitchFamily="18" charset="0"/>
              </a:rPr>
              <a:pPr algn="r" eaLnBrk="1" hangingPunct="1"/>
              <a:t>7</a:t>
            </a:fld>
            <a:endParaRPr lang="en-US" sz="1300">
              <a:latin typeface="Times New Roman" pitchFamily="18"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xfrm>
            <a:off x="934789" y="4402971"/>
            <a:ext cx="5153525" cy="4171236"/>
          </a:xfrm>
          <a:noFill/>
        </p:spPr>
        <p:txBody>
          <a:bodyPr lIns="93081" tIns="46541" rIns="93081" bIns="46541"/>
          <a:lstStyle/>
          <a:p>
            <a:pPr eaLnBrk="1" hangingPunct="1"/>
            <a:endParaRPr lang="en-US">
              <a:latin typeface="Arial" pitchFamily="34" charset="0"/>
            </a:endParaRPr>
          </a:p>
        </p:txBody>
      </p:sp>
    </p:spTree>
    <p:extLst>
      <p:ext uri="{BB962C8B-B14F-4D97-AF65-F5344CB8AC3E}">
        <p14:creationId xmlns:p14="http://schemas.microsoft.com/office/powerpoint/2010/main" val="342252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xfrm>
            <a:off x="3978132" y="8804333"/>
            <a:ext cx="3043343" cy="463471"/>
          </a:xfrm>
          <a:prstGeom prst="rect">
            <a:avLst/>
          </a:prstGeom>
          <a:noFill/>
        </p:spPr>
        <p:txBody>
          <a:bodyPr lIns="93095" tIns="46548" rIns="93095" bIns="46548"/>
          <a:lstStyle>
            <a:lvl1pPr eaLnBrk="0" hangingPunct="0">
              <a:defRPr>
                <a:solidFill>
                  <a:schemeClr val="tx1"/>
                </a:solidFill>
                <a:latin typeface="Arial" pitchFamily="34" charset="0"/>
              </a:defRPr>
            </a:lvl1pPr>
            <a:lvl2pPr marL="756397" indent="-290922" eaLnBrk="0" hangingPunct="0">
              <a:defRPr>
                <a:solidFill>
                  <a:schemeClr val="tx1"/>
                </a:solidFill>
                <a:latin typeface="Arial" pitchFamily="34" charset="0"/>
              </a:defRPr>
            </a:lvl2pPr>
            <a:lvl3pPr marL="1163688" indent="-232738" eaLnBrk="0" hangingPunct="0">
              <a:defRPr>
                <a:solidFill>
                  <a:schemeClr val="tx1"/>
                </a:solidFill>
                <a:latin typeface="Arial" pitchFamily="34" charset="0"/>
              </a:defRPr>
            </a:lvl3pPr>
            <a:lvl4pPr marL="1629164" indent="-232738" eaLnBrk="0" hangingPunct="0">
              <a:defRPr>
                <a:solidFill>
                  <a:schemeClr val="tx1"/>
                </a:solidFill>
                <a:latin typeface="Arial" pitchFamily="34" charset="0"/>
              </a:defRPr>
            </a:lvl4pPr>
            <a:lvl5pPr marL="2094639" indent="-232738" eaLnBrk="0" hangingPunct="0">
              <a:defRPr>
                <a:solidFill>
                  <a:schemeClr val="tx1"/>
                </a:solidFill>
                <a:latin typeface="Arial" pitchFamily="34" charset="0"/>
              </a:defRPr>
            </a:lvl5pPr>
            <a:lvl6pPr marL="2560114" indent="-232738" eaLnBrk="0" fontAlgn="base" hangingPunct="0">
              <a:spcBef>
                <a:spcPct val="0"/>
              </a:spcBef>
              <a:spcAft>
                <a:spcPct val="0"/>
              </a:spcAft>
              <a:defRPr>
                <a:solidFill>
                  <a:schemeClr val="tx1"/>
                </a:solidFill>
                <a:latin typeface="Arial" pitchFamily="34" charset="0"/>
              </a:defRPr>
            </a:lvl6pPr>
            <a:lvl7pPr marL="3025590" indent="-232738" eaLnBrk="0" fontAlgn="base" hangingPunct="0">
              <a:spcBef>
                <a:spcPct val="0"/>
              </a:spcBef>
              <a:spcAft>
                <a:spcPct val="0"/>
              </a:spcAft>
              <a:defRPr>
                <a:solidFill>
                  <a:schemeClr val="tx1"/>
                </a:solidFill>
                <a:latin typeface="Arial" pitchFamily="34" charset="0"/>
              </a:defRPr>
            </a:lvl7pPr>
            <a:lvl8pPr marL="3491065" indent="-232738" eaLnBrk="0" fontAlgn="base" hangingPunct="0">
              <a:spcBef>
                <a:spcPct val="0"/>
              </a:spcBef>
              <a:spcAft>
                <a:spcPct val="0"/>
              </a:spcAft>
              <a:defRPr>
                <a:solidFill>
                  <a:schemeClr val="tx1"/>
                </a:solidFill>
                <a:latin typeface="Arial" pitchFamily="34" charset="0"/>
              </a:defRPr>
            </a:lvl8pPr>
            <a:lvl9pPr marL="3956540" indent="-232738" eaLnBrk="0" fontAlgn="base" hangingPunct="0">
              <a:spcBef>
                <a:spcPct val="0"/>
              </a:spcBef>
              <a:spcAft>
                <a:spcPct val="0"/>
              </a:spcAft>
              <a:defRPr>
                <a:solidFill>
                  <a:schemeClr val="tx1"/>
                </a:solidFill>
                <a:latin typeface="Arial" pitchFamily="34" charset="0"/>
              </a:defRPr>
            </a:lvl9pPr>
          </a:lstStyle>
          <a:p>
            <a:pPr eaLnBrk="1" hangingPunct="1"/>
            <a:fld id="{1C87CB05-3101-4795-9C5A-DF8CA0852D7A}" type="slidenum">
              <a:rPr lang="en-US" smtClean="0"/>
              <a:pPr eaLnBrk="1" hangingPunct="1"/>
              <a:t>8</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34789" y="4402971"/>
            <a:ext cx="5153525" cy="4171236"/>
          </a:xfrm>
          <a:noFill/>
        </p:spPr>
        <p:txBody>
          <a:bodyPr/>
          <a:lstStyle/>
          <a:p>
            <a:pPr eaLnBrk="1" hangingPunct="1"/>
            <a:r>
              <a:rPr lang="en-US">
                <a:latin typeface="Arial" pitchFamily="34" charset="0"/>
              </a:rPr>
              <a:t>The least-squares reconstruction algorithm poses the reconstruction problem in the form FHF times p = FHd. </a:t>
            </a:r>
          </a:p>
          <a:p>
            <a:pPr eaLnBrk="1" hangingPunct="1"/>
            <a:r>
              <a:rPr lang="en-US">
                <a:latin typeface="Arial" pitchFamily="34" charset="0"/>
              </a:rPr>
              <a:t>1. P is the desired image.</a:t>
            </a:r>
          </a:p>
          <a:p>
            <a:pPr eaLnBrk="1" hangingPunct="1"/>
            <a:r>
              <a:rPr lang="en-US">
                <a:latin typeface="Arial" pitchFamily="34" charset="0"/>
              </a:rPr>
              <a:t>2. FHF is a special data structure that can be derived very quickly from another data structure, Q. Q depends only on the scanner configuration and can therefore be computed before the scan data is even acquired. So, while computing Q is very expensive, this cost can be amortized over many reconstructions, and does not factor into the reconstruction time for any image.</a:t>
            </a:r>
          </a:p>
          <a:p>
            <a:pPr eaLnBrk="1" hangingPunct="1"/>
            <a:r>
              <a:rPr lang="en-US">
                <a:latin typeface="Arial" pitchFamily="34" charset="0"/>
              </a:rPr>
              <a:t>3. FHd is a matrix that depends on both the scanner configuration and the data. Computing FHd is fairly expensive.</a:t>
            </a:r>
          </a:p>
          <a:p>
            <a:pPr eaLnBrk="1" hangingPunct="1"/>
            <a:endParaRPr lang="en-US">
              <a:latin typeface="Arial" pitchFamily="34" charset="0"/>
            </a:endParaRPr>
          </a:p>
          <a:p>
            <a:pPr eaLnBrk="1" hangingPunct="1"/>
            <a:r>
              <a:rPr lang="en-US">
                <a:latin typeface="Arial" pitchFamily="34" charset="0"/>
              </a:rPr>
              <a:t>Finally, given FHF and FHd, a linear solver is used to find the image. This last step is quite fast. In fact, 99.5% of the reconstruction time for a single image is devoted to computing FHd, and computing Q is even more expensive, so those are the computations that we chose to accelerate on the G80.</a:t>
            </a:r>
          </a:p>
        </p:txBody>
      </p:sp>
    </p:spTree>
    <p:extLst>
      <p:ext uri="{BB962C8B-B14F-4D97-AF65-F5344CB8AC3E}">
        <p14:creationId xmlns:p14="http://schemas.microsoft.com/office/powerpoint/2010/main" val="185815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16461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675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425450"/>
            <a:ext cx="2114550" cy="61277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425450"/>
            <a:ext cx="6191250" cy="6127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063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 Images">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0" y="2"/>
            <a:ext cx="9144000" cy="6857999"/>
            <a:chOff x="0" y="-1"/>
            <a:chExt cx="10972800" cy="6172199"/>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528" b="9530"/>
            <a:stretch/>
          </p:blipFill>
          <p:spPr>
            <a:xfrm>
              <a:off x="0" y="-1"/>
              <a:ext cx="10972800" cy="6172199"/>
            </a:xfrm>
            <a:prstGeom prst="rect">
              <a:avLst/>
            </a:prstGeom>
          </p:spPr>
        </p:pic>
        <p:sp>
          <p:nvSpPr>
            <p:cNvPr id="2" name="Rectangle 1"/>
            <p:cNvSpPr/>
            <p:nvPr userDrawn="1"/>
          </p:nvSpPr>
          <p:spPr>
            <a:xfrm>
              <a:off x="0" y="-1"/>
              <a:ext cx="10972800" cy="617219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80961" fontAlgn="base">
                <a:spcBef>
                  <a:spcPct val="0"/>
                </a:spcBef>
                <a:spcAft>
                  <a:spcPct val="0"/>
                </a:spcAft>
              </a:pPr>
              <a:endParaRPr lang="en-US" sz="1500">
                <a:solidFill>
                  <a:srgbClr val="FFFFFF"/>
                </a:solidFill>
              </a:endParaRPr>
            </a:p>
          </p:txBody>
        </p:sp>
      </p:grpSp>
      <p:sp>
        <p:nvSpPr>
          <p:cNvPr id="11" name="Rectangle 4"/>
          <p:cNvSpPr>
            <a:spLocks noGrp="1" noChangeArrowheads="1"/>
          </p:cNvSpPr>
          <p:nvPr>
            <p:ph type="subTitle" idx="1"/>
          </p:nvPr>
        </p:nvSpPr>
        <p:spPr>
          <a:xfrm>
            <a:off x="1516869" y="5331503"/>
            <a:ext cx="7241055" cy="338491"/>
          </a:xfrm>
        </p:spPr>
        <p:txBody>
          <a:bodyPr wrap="square" anchor="t">
            <a:spAutoFit/>
          </a:bodyPr>
          <a:lstStyle>
            <a:lvl1pPr marL="0" indent="0" algn="l">
              <a:lnSpc>
                <a:spcPct val="90000"/>
              </a:lnSpc>
              <a:spcBef>
                <a:spcPts val="0"/>
              </a:spcBef>
              <a:spcAft>
                <a:spcPts val="0"/>
              </a:spcAft>
              <a:buFontTx/>
              <a:buNone/>
              <a:defRPr sz="1777" b="0">
                <a:solidFill>
                  <a:schemeClr val="bg2"/>
                </a:solidFill>
                <a:latin typeface="Arial" panose="020B0604020202020204" pitchFamily="34" charset="0"/>
                <a:cs typeface="Arial" panose="020B0604020202020204" pitchFamily="34" charset="0"/>
              </a:defRPr>
            </a:lvl1pPr>
          </a:lstStyle>
          <a:p>
            <a:r>
              <a:rPr lang="en-US"/>
              <a:t>Click to edit Master subtitle style</a:t>
            </a:r>
            <a:endParaRPr lang="en-US" dirty="0"/>
          </a:p>
        </p:txBody>
      </p:sp>
      <p:sp>
        <p:nvSpPr>
          <p:cNvPr id="305" name="Title 304"/>
          <p:cNvSpPr>
            <a:spLocks noGrp="1"/>
          </p:cNvSpPr>
          <p:nvPr>
            <p:ph type="title"/>
          </p:nvPr>
        </p:nvSpPr>
        <p:spPr>
          <a:xfrm>
            <a:off x="1495360" y="4777569"/>
            <a:ext cx="7252400" cy="553934"/>
          </a:xfrm>
        </p:spPr>
        <p:txBody>
          <a:bodyPr anchor="b"/>
          <a:lstStyle>
            <a:lvl1pPr marL="0" indent="0" algn="l">
              <a:lnSpc>
                <a:spcPct val="90000"/>
              </a:lnSpc>
              <a:spcBef>
                <a:spcPts val="0"/>
              </a:spcBef>
              <a:defRPr sz="3333" b="0" cap="none" baseline="0">
                <a:solidFill>
                  <a:schemeClr val="bg2">
                    <a:lumMod val="60000"/>
                    <a:lumOff val="40000"/>
                  </a:schemeClr>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grpSp>
        <p:nvGrpSpPr>
          <p:cNvPr id="3" name="Group 2"/>
          <p:cNvGrpSpPr/>
          <p:nvPr/>
        </p:nvGrpSpPr>
        <p:grpSpPr>
          <a:xfrm>
            <a:off x="-1" y="832054"/>
            <a:ext cx="9144001" cy="1985041"/>
            <a:chOff x="0" y="748845"/>
            <a:chExt cx="6356036" cy="1379811"/>
          </a:xfrm>
        </p:grpSpPr>
        <p:pic>
          <p:nvPicPr>
            <p:cNvPr id="18" name="Picture 17"/>
            <p:cNvPicPr>
              <a:picLocks noChangeAspect="1"/>
            </p:cNvPicPr>
            <p:nvPr userDrawn="1"/>
          </p:nvPicPr>
          <p:blipFill rotWithShape="1">
            <a:blip r:embed="rId3"/>
            <a:srcRect l="12327"/>
            <a:stretch/>
          </p:blipFill>
          <p:spPr>
            <a:xfrm>
              <a:off x="0" y="748845"/>
              <a:ext cx="3105001" cy="760384"/>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7380" y="937806"/>
              <a:ext cx="2073674" cy="382462"/>
            </a:xfrm>
            <a:prstGeom prst="rect">
              <a:avLst/>
            </a:prstGeom>
          </p:spPr>
        </p:pic>
        <p:pic>
          <p:nvPicPr>
            <p:cNvPr id="6" name="Picture 5"/>
            <p:cNvPicPr>
              <a:picLocks noChangeAspect="1"/>
            </p:cNvPicPr>
            <p:nvPr userDrawn="1"/>
          </p:nvPicPr>
          <p:blipFill rotWithShape="1">
            <a:blip r:embed="rId5">
              <a:extLst>
                <a:ext uri="{28A0092B-C50C-407E-A947-70E740481C1C}">
                  <a14:useLocalDpi xmlns:a14="http://schemas.microsoft.com/office/drawing/2010/main" val="0"/>
                </a:ext>
              </a:extLst>
            </a:blip>
            <a:srcRect r="35477"/>
            <a:stretch/>
          </p:blipFill>
          <p:spPr>
            <a:xfrm>
              <a:off x="1039432" y="1561775"/>
              <a:ext cx="5316604" cy="566881"/>
            </a:xfrm>
            <a:prstGeom prst="rect">
              <a:avLst/>
            </a:prstGeom>
          </p:spPr>
        </p:pic>
        <p:grpSp>
          <p:nvGrpSpPr>
            <p:cNvPr id="20" name="Group 19"/>
            <p:cNvGrpSpPr/>
            <p:nvPr userDrawn="1"/>
          </p:nvGrpSpPr>
          <p:grpSpPr>
            <a:xfrm>
              <a:off x="1643784" y="1708498"/>
              <a:ext cx="1170069" cy="272357"/>
              <a:chOff x="4100403" y="1765746"/>
              <a:chExt cx="3118543" cy="725905"/>
            </a:xfrm>
          </p:grpSpPr>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100403" y="1765746"/>
                <a:ext cx="561259" cy="725905"/>
              </a:xfrm>
              <a:prstGeom prst="rect">
                <a:avLst/>
              </a:prstGeom>
            </p:spPr>
          </p:pic>
          <p:pic>
            <p:nvPicPr>
              <p:cNvPr id="22" name="Picture 2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838124" y="1905033"/>
                <a:ext cx="2380822" cy="581350"/>
              </a:xfrm>
              <a:prstGeom prst="rect">
                <a:avLst/>
              </a:prstGeom>
            </p:spPr>
          </p:pic>
        </p:grpSp>
      </p:grpSp>
      <p:sp>
        <p:nvSpPr>
          <p:cNvPr id="14" name="Subtitle 11"/>
          <p:cNvSpPr txBox="1">
            <a:spLocks/>
          </p:cNvSpPr>
          <p:nvPr/>
        </p:nvSpPr>
        <p:spPr bwMode="auto">
          <a:xfrm>
            <a:off x="5500128" y="1405311"/>
            <a:ext cx="3230771" cy="296491"/>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spAutoFit/>
          </a:bodyPr>
          <a:lstStyle>
            <a:lvl1pPr marL="0" indent="0" algn="l" defTabSz="346459" rtl="0" fontAlgn="base">
              <a:lnSpc>
                <a:spcPct val="90000"/>
              </a:lnSpc>
              <a:spcBef>
                <a:spcPts val="0"/>
              </a:spcBef>
              <a:spcAft>
                <a:spcPts val="0"/>
              </a:spcAft>
              <a:buClr>
                <a:srgbClr val="6F6F6F"/>
              </a:buClr>
              <a:buSzPct val="100000"/>
              <a:buFontTx/>
              <a:buNone/>
              <a:defRPr sz="1600" b="0" baseline="0">
                <a:solidFill>
                  <a:schemeClr val="bg2"/>
                </a:solidFill>
                <a:latin typeface="Arial" panose="020B0604020202020204" pitchFamily="34" charset="0"/>
                <a:ea typeface="+mn-ea"/>
                <a:cs typeface="Arial" panose="020B0604020202020204" pitchFamily="34" charset="0"/>
              </a:defRPr>
            </a:lvl1pPr>
            <a:lvl2pPr marL="630238" indent="-2286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2pPr>
            <a:lvl3pPr marL="804863" indent="-2032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3pPr>
            <a:lvl4pPr marL="1331066" indent="-171443" algn="l" rtl="0" fontAlgn="base">
              <a:spcBef>
                <a:spcPct val="20000"/>
              </a:spcBef>
              <a:spcAft>
                <a:spcPct val="0"/>
              </a:spcAft>
              <a:buChar char="–"/>
              <a:defRPr sz="1500">
                <a:solidFill>
                  <a:schemeClr val="bg1"/>
                </a:solidFill>
                <a:latin typeface="+mn-lt"/>
              </a:defRPr>
            </a:lvl4pPr>
            <a:lvl5pPr marL="1588230" indent="-171443" algn="l" rtl="0" fontAlgn="base">
              <a:spcBef>
                <a:spcPct val="20000"/>
              </a:spcBef>
              <a:spcAft>
                <a:spcPct val="0"/>
              </a:spcAft>
              <a:buChar char="»"/>
              <a:defRPr sz="1500">
                <a:solidFill>
                  <a:schemeClr val="bg1"/>
                </a:solidFill>
                <a:latin typeface="+mn-lt"/>
              </a:defRPr>
            </a:lvl5pPr>
            <a:lvl6pPr marL="1931117" indent="-171443" algn="l" rtl="0" eaLnBrk="1" fontAlgn="base" hangingPunct="1">
              <a:spcBef>
                <a:spcPct val="20000"/>
              </a:spcBef>
              <a:spcAft>
                <a:spcPct val="0"/>
              </a:spcAft>
              <a:buChar char="»"/>
              <a:defRPr sz="1500">
                <a:solidFill>
                  <a:schemeClr val="bg1"/>
                </a:solidFill>
                <a:latin typeface="+mn-lt"/>
              </a:defRPr>
            </a:lvl6pPr>
            <a:lvl7pPr marL="2274003" indent="-171443" algn="l" rtl="0" eaLnBrk="1" fontAlgn="base" hangingPunct="1">
              <a:spcBef>
                <a:spcPct val="20000"/>
              </a:spcBef>
              <a:spcAft>
                <a:spcPct val="0"/>
              </a:spcAft>
              <a:buChar char="»"/>
              <a:defRPr sz="1500">
                <a:solidFill>
                  <a:schemeClr val="bg1"/>
                </a:solidFill>
                <a:latin typeface="+mn-lt"/>
              </a:defRPr>
            </a:lvl7pPr>
            <a:lvl8pPr marL="2616890" indent="-171443" algn="l" rtl="0" eaLnBrk="1" fontAlgn="base" hangingPunct="1">
              <a:spcBef>
                <a:spcPct val="20000"/>
              </a:spcBef>
              <a:spcAft>
                <a:spcPct val="0"/>
              </a:spcAft>
              <a:buChar char="»"/>
              <a:defRPr sz="1500">
                <a:solidFill>
                  <a:schemeClr val="bg1"/>
                </a:solidFill>
                <a:latin typeface="+mn-lt"/>
              </a:defRPr>
            </a:lvl8pPr>
            <a:lvl9pPr marL="2959775" indent="-171443" algn="l" rtl="0" eaLnBrk="1" fontAlgn="base" hangingPunct="1">
              <a:spcBef>
                <a:spcPct val="20000"/>
              </a:spcBef>
              <a:spcAft>
                <a:spcPct val="0"/>
              </a:spcAft>
              <a:buChar char="»"/>
              <a:defRPr sz="1500">
                <a:solidFill>
                  <a:schemeClr val="bg1"/>
                </a:solidFill>
                <a:latin typeface="+mn-lt"/>
              </a:defRPr>
            </a:lvl9pPr>
          </a:lstStyle>
          <a:p>
            <a:r>
              <a:rPr lang="en-US" sz="1400" kern="0" dirty="0"/>
              <a:t>Accelerated Computing</a:t>
            </a:r>
          </a:p>
        </p:txBody>
      </p:sp>
      <p:sp>
        <p:nvSpPr>
          <p:cNvPr id="15" name="Title 10"/>
          <p:cNvSpPr txBox="1">
            <a:spLocks/>
          </p:cNvSpPr>
          <p:nvPr/>
        </p:nvSpPr>
        <p:spPr bwMode="auto">
          <a:xfrm>
            <a:off x="5481280" y="994816"/>
            <a:ext cx="3235833" cy="410497"/>
          </a:xfrm>
          <a:prstGeom prst="rect">
            <a:avLst/>
          </a:prstGeom>
          <a:noFill/>
          <a:ln w="9525">
            <a:noFill/>
            <a:miter lim="800000"/>
            <a:headEnd/>
            <a:tailEnd/>
          </a:ln>
        </p:spPr>
        <p:txBody>
          <a:bodyPr vert="horz" wrap="square" lIns="101600" tIns="50800" rIns="101600" bIns="50800" numCol="1" anchor="b" anchorCtr="0" compatLnSpc="1">
            <a:prstTxWarp prst="textNoShape">
              <a:avLst/>
            </a:prstTxWarp>
            <a:spAutoFit/>
          </a:bodyPr>
          <a:lstStyle>
            <a:lvl1pPr marL="0" indent="0" algn="l" rtl="0" fontAlgn="base">
              <a:lnSpc>
                <a:spcPct val="90000"/>
              </a:lnSpc>
              <a:spcBef>
                <a:spcPts val="0"/>
              </a:spcBef>
              <a:spcAft>
                <a:spcPct val="0"/>
              </a:spcAft>
              <a:defRPr sz="3000" b="0" cap="none" baseline="0">
                <a:solidFill>
                  <a:schemeClr val="bg2">
                    <a:lumMod val="60000"/>
                    <a:lumOff val="40000"/>
                  </a:schemeClr>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defTabSz="1015935"/>
            <a:r>
              <a:rPr lang="en-US" sz="2223" kern="0" dirty="0"/>
              <a:t>GPU Teaching Kit</a:t>
            </a:r>
          </a:p>
        </p:txBody>
      </p:sp>
    </p:spTree>
    <p:extLst>
      <p:ext uri="{BB962C8B-B14F-4D97-AF65-F5344CB8AC3E}">
        <p14:creationId xmlns:p14="http://schemas.microsoft.com/office/powerpoint/2010/main" val="26652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a:t>Click to edit Master title style</a:t>
            </a:r>
            <a:endParaRPr lang="en-US" dirty="0"/>
          </a:p>
        </p:txBody>
      </p:sp>
      <p:sp>
        <p:nvSpPr>
          <p:cNvPr id="3" name="Content Placeholder 2"/>
          <p:cNvSpPr>
            <a:spLocks noGrp="1"/>
          </p:cNvSpPr>
          <p:nvPr>
            <p:ph idx="1"/>
          </p:nvPr>
        </p:nvSpPr>
        <p:spPr>
          <a:xfrm>
            <a:off x="426504" y="1079505"/>
            <a:ext cx="8290560" cy="5365225"/>
          </a:xfrm>
          <a:noFill/>
          <a:ln w="9525">
            <a:noFill/>
            <a:miter lim="800000"/>
            <a:headEnd/>
            <a:tailEnd/>
          </a:ln>
        </p:spPr>
        <p:txBody>
          <a:bodyPr vert="horz" wrap="square" lIns="91440" tIns="45720" rIns="91440" bIns="45720" numCol="1" anchor="t" anchorCtr="0" compatLnSpc="1">
            <a:prstTxWarp prst="textNoShape">
              <a:avLst/>
            </a:prstTxWarp>
          </a:bodyPr>
          <a:lstStyle>
            <a:lvl1pPr marL="315716" marR="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2000" dirty="0" smtClean="0"/>
            </a:lvl1pPr>
            <a:lvl2pPr marL="700218" marR="0" indent="-253983"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2pPr>
            <a:lvl3pPr marL="894234" marR="0" indent="-225764"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3pPr>
          </a:lstStyle>
          <a:p>
            <a:pPr marL="315716" marR="0" lvl="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Edit Master text styles</a:t>
            </a:r>
          </a:p>
          <a:p>
            <a:pPr marL="315716" marR="0" lvl="1"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Second level</a:t>
            </a:r>
          </a:p>
          <a:p>
            <a:pPr marL="315716" marR="0" lvl="2"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Third level</a:t>
            </a:r>
          </a:p>
        </p:txBody>
      </p:sp>
    </p:spTree>
    <p:extLst>
      <p:ext uri="{BB962C8B-B14F-4D97-AF65-F5344CB8AC3E}">
        <p14:creationId xmlns:p14="http://schemas.microsoft.com/office/powerpoint/2010/main" val="389634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o branding graphics">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a:t>Click to edit Master title style</a:t>
            </a:r>
            <a:endParaRPr lang="en-US" dirty="0"/>
          </a:p>
        </p:txBody>
      </p:sp>
      <p:sp>
        <p:nvSpPr>
          <p:cNvPr id="3" name="Content Placeholder 2"/>
          <p:cNvSpPr>
            <a:spLocks noGrp="1"/>
          </p:cNvSpPr>
          <p:nvPr>
            <p:ph idx="1"/>
          </p:nvPr>
        </p:nvSpPr>
        <p:spPr>
          <a:xfrm>
            <a:off x="426504" y="1083033"/>
            <a:ext cx="8290560" cy="5361700"/>
          </a:xfrm>
          <a:noFill/>
          <a:ln w="9525">
            <a:noFill/>
            <a:miter lim="800000"/>
            <a:headEnd/>
            <a:tailEnd/>
          </a:ln>
        </p:spPr>
        <p:txBody>
          <a:bodyPr vert="horz" wrap="square" lIns="91440" tIns="45720" rIns="91440" bIns="45720" numCol="1" anchor="t" anchorCtr="0" compatLnSpc="1">
            <a:prstTxWarp prst="textNoShape">
              <a:avLst/>
            </a:prstTxWarp>
          </a:bodyPr>
          <a:lstStyle>
            <a:lvl1pPr marL="315716" marR="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2000" dirty="0" smtClean="0"/>
            </a:lvl1pPr>
            <a:lvl2pPr marL="700218" marR="0" indent="-253983"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777" dirty="0" smtClean="0"/>
            </a:lvl2pPr>
            <a:lvl3pPr marL="894234" marR="0" indent="-225764"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3pPr>
          </a:lstStyle>
          <a:p>
            <a:pPr marL="315716" marR="0" lvl="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Edit Master text styles</a:t>
            </a:r>
          </a:p>
          <a:p>
            <a:pPr marL="315716" marR="0" lvl="1"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Second level</a:t>
            </a:r>
          </a:p>
          <a:p>
            <a:pPr marL="315716" marR="0" lvl="2"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Third level</a:t>
            </a:r>
          </a:p>
        </p:txBody>
      </p:sp>
      <p:sp>
        <p:nvSpPr>
          <p:cNvPr id="4" name="Rectangle 3"/>
          <p:cNvSpPr/>
          <p:nvPr/>
        </p:nvSpPr>
        <p:spPr>
          <a:xfrm>
            <a:off x="0" y="6574896"/>
            <a:ext cx="9144000" cy="2872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61" fontAlgn="base">
              <a:spcBef>
                <a:spcPct val="0"/>
              </a:spcBef>
              <a:spcAft>
                <a:spcPct val="0"/>
              </a:spcAft>
            </a:pPr>
            <a:endParaRPr lang="en-US" sz="1500">
              <a:solidFill>
                <a:srgbClr val="FFFFFF"/>
              </a:solidFill>
            </a:endParaRPr>
          </a:p>
        </p:txBody>
      </p:sp>
      <p:sp>
        <p:nvSpPr>
          <p:cNvPr id="6" name="TextBox 5"/>
          <p:cNvSpPr txBox="1"/>
          <p:nvPr/>
        </p:nvSpPr>
        <p:spPr>
          <a:xfrm>
            <a:off x="532599" y="6723951"/>
            <a:ext cx="267524" cy="8553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defTabSz="380961" fontAlgn="base">
              <a:spcBef>
                <a:spcPct val="0"/>
              </a:spcBef>
              <a:spcAft>
                <a:spcPct val="0"/>
              </a:spcAft>
            </a:pPr>
            <a:fld id="{9EF62655-870B-4C06-BC3D-C67D37BAE36D}" type="slidenum">
              <a:rPr lang="en-US" sz="556" smtClean="0">
                <a:solidFill>
                  <a:srgbClr val="6F6F6F"/>
                </a:solidFill>
                <a:latin typeface="Arial" panose="020B0604020202020204" pitchFamily="34" charset="0"/>
                <a:ea typeface="MS PGothic" pitchFamily="34" charset="-128"/>
                <a:cs typeface="Arial" panose="020B0604020202020204" pitchFamily="34" charset="0"/>
              </a:rPr>
              <a:pPr algn="l" defTabSz="380961" fontAlgn="base">
                <a:spcBef>
                  <a:spcPct val="0"/>
                </a:spcBef>
                <a:spcAft>
                  <a:spcPct val="0"/>
                </a:spcAft>
              </a:pPr>
              <a:t>‹#›</a:t>
            </a:fld>
            <a:r>
              <a:rPr lang="en-US" sz="556" cap="none" dirty="0">
                <a:solidFill>
                  <a:srgbClr val="6F6F6F"/>
                </a:solidFill>
                <a:latin typeface="Arial" panose="020B0604020202020204" pitchFamily="34" charset="0"/>
                <a:ea typeface="MS PGothic" pitchFamily="34" charset="-128"/>
                <a:cs typeface="Arial" panose="020B0604020202020204" pitchFamily="34" charset="0"/>
              </a:rPr>
              <a:t> </a:t>
            </a:r>
          </a:p>
        </p:txBody>
      </p:sp>
    </p:spTree>
    <p:extLst>
      <p:ext uri="{BB962C8B-B14F-4D97-AF65-F5344CB8AC3E}">
        <p14:creationId xmlns:p14="http://schemas.microsoft.com/office/powerpoint/2010/main" val="258415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426504" y="1079500"/>
            <a:ext cx="8290560" cy="5325557"/>
          </a:xfrm>
          <a:noFill/>
          <a:ln w="9525">
            <a:noFill/>
            <a:miter lim="800000"/>
            <a:headEnd/>
            <a:tailEnd/>
          </a:ln>
        </p:spPr>
        <p:txBody>
          <a:bodyPr vert="horz" wrap="square" lIns="91440" tIns="45720" rIns="91440" bIns="45720" numCol="1" anchor="t" anchorCtr="0" compatLnSpc="1">
            <a:prstTxWarp prst="textNoShape">
              <a:avLst/>
            </a:prstTxWarp>
          </a:bodyPr>
          <a:lstStyle>
            <a:lvl1pPr>
              <a:defRPr lang="en-US" sz="2000" dirty="0" smtClean="0"/>
            </a:lvl1pPr>
            <a:lvl2pPr>
              <a:defRPr lang="en-US" sz="1556" dirty="0" smtClean="0"/>
            </a:lvl2pPr>
            <a:lvl3pPr>
              <a:defRPr lang="en-US" sz="1556" dirty="0" smtClean="0"/>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616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entered">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77437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entered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a:defRPr lang="en-US" dirty="0">
                <a:solidFill>
                  <a:srgbClr val="76B900"/>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258311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xt and Co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3" y="0"/>
            <a:ext cx="9135879" cy="6858000"/>
          </a:xfrm>
          <a:prstGeom prst="rect">
            <a:avLst/>
          </a:prstGeom>
        </p:spPr>
      </p:pic>
      <p:sp>
        <p:nvSpPr>
          <p:cNvPr id="2" name="Title 1"/>
          <p:cNvSpPr>
            <a:spLocks noGrp="1"/>
          </p:cNvSpPr>
          <p:nvPr>
            <p:ph type="title"/>
          </p:nvPr>
        </p:nvSpPr>
        <p:spPr>
          <a:xfrm>
            <a:off x="457200" y="274644"/>
            <a:ext cx="8382000" cy="512761"/>
          </a:xfrm>
        </p:spPr>
        <p:txBody>
          <a:bodyPr>
            <a:normAutofit/>
          </a:bodyPr>
          <a:lstStyle>
            <a:lvl1pPr algn="r">
              <a:defRPr sz="2400">
                <a:solidFill>
                  <a:schemeClr val="accent2">
                    <a:lumMod val="75000"/>
                  </a:schemeClr>
                </a:solidFill>
                <a:latin typeface="Akzidenz-Grotesk Extended BQ" pitchFamily="50" charset="0"/>
              </a:defRPr>
            </a:lvl1pPr>
          </a:lstStyle>
          <a:p>
            <a:r>
              <a:rPr lang="en-US"/>
              <a:t>Click to edit Master title style</a:t>
            </a:r>
          </a:p>
        </p:txBody>
      </p:sp>
      <p:sp>
        <p:nvSpPr>
          <p:cNvPr id="3" name="Content Placeholder 2"/>
          <p:cNvSpPr>
            <a:spLocks noGrp="1"/>
          </p:cNvSpPr>
          <p:nvPr>
            <p:ph idx="1"/>
          </p:nvPr>
        </p:nvSpPr>
        <p:spPr>
          <a:xfrm>
            <a:off x="3200400" y="990600"/>
            <a:ext cx="5638800" cy="1524000"/>
          </a:xfrm>
        </p:spPr>
        <p:txBody>
          <a:bodyPr>
            <a:normAutofit/>
          </a:bodyPr>
          <a:lstStyle>
            <a:lvl1pPr>
              <a:defRPr sz="1800"/>
            </a:lvl1pPr>
            <a:lvl2pPr marL="742932" indent="-285744">
              <a:buFont typeface="Arial" pitchFamily="34" charset="0"/>
              <a:buChar char="•"/>
              <a:defRPr sz="1800">
                <a:latin typeface="AkzidenzGrotesk" pitchFamily="50" charset="0"/>
              </a:defRPr>
            </a:lvl2pPr>
            <a:lvl3pPr>
              <a:defRPr sz="1800">
                <a:latin typeface="AkzidenzGrotesk" pitchFamily="50" charset="0"/>
              </a:defRPr>
            </a:lvl3pPr>
            <a:lvl4pPr marL="1371566" indent="0">
              <a:buFont typeface="Arial" pitchFamily="34" charset="0"/>
              <a:buNone/>
              <a:defRPr sz="1800">
                <a:latin typeface="AkzidenzGrotesk" pitchFamily="50" charset="0"/>
              </a:defRPr>
            </a:lvl4pPr>
            <a:lvl5pPr marL="2057349" indent="-228594">
              <a:buFont typeface="Arial" pitchFamily="34" charset="0"/>
              <a:buChar char="•"/>
              <a:defRPr sz="1800">
                <a:latin typeface="AkzidenzGrotesk" pitchFamily="50" charset="0"/>
              </a:defRPr>
            </a:lvl5p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0"/>
          </p:nvPr>
        </p:nvSpPr>
        <p:spPr>
          <a:xfrm>
            <a:off x="3200400" y="2717800"/>
            <a:ext cx="5638800" cy="3454400"/>
          </a:xfrm>
        </p:spPr>
        <p:txBody>
          <a:bodyPr>
            <a:normAutofit/>
          </a:bodyPr>
          <a:lstStyle>
            <a:lvl1pPr marL="0" indent="0">
              <a:buNone/>
              <a:defRPr sz="1600">
                <a:latin typeface="Sentinel Medium" pitchFamily="50" charset="0"/>
              </a:defRPr>
            </a:lvl1pPr>
          </a:lstStyle>
          <a:p>
            <a:pPr lvl="0"/>
            <a:r>
              <a:rPr lang="en-US"/>
              <a:t>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3" y="0"/>
            <a:ext cx="9135879" cy="6858000"/>
          </a:xfrm>
          <a:prstGeom prst="rect">
            <a:avLst/>
          </a:prstGeom>
        </p:spPr>
      </p:pic>
    </p:spTree>
    <p:extLst>
      <p:ext uri="{BB962C8B-B14F-4D97-AF65-F5344CB8AC3E}">
        <p14:creationId xmlns:p14="http://schemas.microsoft.com/office/powerpoint/2010/main" val="22878347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ext only">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3" y="0"/>
            <a:ext cx="9135879" cy="6858000"/>
          </a:xfrm>
          <a:prstGeom prst="rect">
            <a:avLst/>
          </a:prstGeom>
        </p:spPr>
      </p:pic>
      <p:sp>
        <p:nvSpPr>
          <p:cNvPr id="2" name="Title 1"/>
          <p:cNvSpPr>
            <a:spLocks noGrp="1"/>
          </p:cNvSpPr>
          <p:nvPr>
            <p:ph type="title"/>
          </p:nvPr>
        </p:nvSpPr>
        <p:spPr>
          <a:xfrm>
            <a:off x="457200" y="274644"/>
            <a:ext cx="8382000" cy="512761"/>
          </a:xfrm>
        </p:spPr>
        <p:txBody>
          <a:bodyPr>
            <a:normAutofit/>
          </a:bodyPr>
          <a:lstStyle>
            <a:lvl1pPr algn="r">
              <a:defRPr sz="2400">
                <a:solidFill>
                  <a:schemeClr val="accent2">
                    <a:lumMod val="75000"/>
                  </a:schemeClr>
                </a:solidFill>
                <a:latin typeface="Akzidenz-Grotesk Extended BQ" pitchFamily="50" charset="0"/>
              </a:defRPr>
            </a:lvl1pPr>
          </a:lstStyle>
          <a:p>
            <a:r>
              <a:rPr lang="en-US"/>
              <a:t>Click to edit Master title style</a:t>
            </a:r>
          </a:p>
        </p:txBody>
      </p:sp>
      <p:sp>
        <p:nvSpPr>
          <p:cNvPr id="3" name="Content Placeholder 2"/>
          <p:cNvSpPr>
            <a:spLocks noGrp="1"/>
          </p:cNvSpPr>
          <p:nvPr>
            <p:ph idx="1"/>
          </p:nvPr>
        </p:nvSpPr>
        <p:spPr>
          <a:xfrm>
            <a:off x="3200400" y="990600"/>
            <a:ext cx="5638800" cy="5283200"/>
          </a:xfrm>
        </p:spPr>
        <p:txBody>
          <a:bodyPr>
            <a:normAutofit/>
          </a:bodyPr>
          <a:lstStyle>
            <a:lvl1pPr>
              <a:defRPr sz="1800"/>
            </a:lvl1pPr>
            <a:lvl2pPr marL="742932" indent="-285744">
              <a:buFont typeface="Arial" pitchFamily="34" charset="0"/>
              <a:buChar char="•"/>
              <a:defRPr sz="1800">
                <a:latin typeface="AkzidenzGrotesk" pitchFamily="50" charset="0"/>
              </a:defRPr>
            </a:lvl2pPr>
            <a:lvl3pPr>
              <a:defRPr sz="1800">
                <a:latin typeface="AkzidenzGrotesk" pitchFamily="50" charset="0"/>
              </a:defRPr>
            </a:lvl3pPr>
            <a:lvl4pPr marL="1600160" indent="-228594">
              <a:buFont typeface="Arial" pitchFamily="34" charset="0"/>
              <a:buChar char="•"/>
              <a:defRPr sz="1800">
                <a:latin typeface="AkzidenzGrotesk" pitchFamily="50" charset="0"/>
              </a:defRPr>
            </a:lvl4pPr>
            <a:lvl5pPr marL="2057349" indent="-228594">
              <a:buFont typeface="Arial" pitchFamily="34" charset="0"/>
              <a:buChar char="•"/>
              <a:defRPr sz="1800">
                <a:latin typeface="AkzidenzGrotesk"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432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168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897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ext and Co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3" y="0"/>
            <a:ext cx="9135879" cy="6858000"/>
          </a:xfrm>
          <a:prstGeom prst="rect">
            <a:avLst/>
          </a:prstGeom>
        </p:spPr>
      </p:pic>
      <p:sp>
        <p:nvSpPr>
          <p:cNvPr id="2" name="Title 1"/>
          <p:cNvSpPr>
            <a:spLocks noGrp="1"/>
          </p:cNvSpPr>
          <p:nvPr>
            <p:ph type="title"/>
          </p:nvPr>
        </p:nvSpPr>
        <p:spPr>
          <a:xfrm>
            <a:off x="457200" y="274644"/>
            <a:ext cx="8382000" cy="512761"/>
          </a:xfrm>
        </p:spPr>
        <p:txBody>
          <a:bodyPr>
            <a:normAutofit/>
          </a:bodyPr>
          <a:lstStyle>
            <a:lvl1pPr algn="r">
              <a:defRPr sz="2400">
                <a:solidFill>
                  <a:schemeClr val="accent2">
                    <a:lumMod val="75000"/>
                  </a:schemeClr>
                </a:solidFill>
                <a:latin typeface="Akzidenz-Grotesk Extended BQ" pitchFamily="50" charset="0"/>
              </a:defRPr>
            </a:lvl1pPr>
          </a:lstStyle>
          <a:p>
            <a:r>
              <a:rPr lang="en-US"/>
              <a:t>Click to edit Master title style</a:t>
            </a:r>
          </a:p>
        </p:txBody>
      </p:sp>
      <p:sp>
        <p:nvSpPr>
          <p:cNvPr id="3" name="Content Placeholder 2"/>
          <p:cNvSpPr>
            <a:spLocks noGrp="1"/>
          </p:cNvSpPr>
          <p:nvPr>
            <p:ph idx="1"/>
          </p:nvPr>
        </p:nvSpPr>
        <p:spPr>
          <a:xfrm>
            <a:off x="3200400" y="990600"/>
            <a:ext cx="5638800" cy="1524000"/>
          </a:xfrm>
        </p:spPr>
        <p:txBody>
          <a:bodyPr>
            <a:normAutofit/>
          </a:bodyPr>
          <a:lstStyle>
            <a:lvl1pPr>
              <a:defRPr sz="1800"/>
            </a:lvl1pPr>
            <a:lvl2pPr marL="742932" indent="-285744">
              <a:buFont typeface="Arial" pitchFamily="34" charset="0"/>
              <a:buChar char="•"/>
              <a:defRPr sz="1800">
                <a:latin typeface="AkzidenzGrotesk" pitchFamily="50" charset="0"/>
              </a:defRPr>
            </a:lvl2pPr>
            <a:lvl3pPr>
              <a:defRPr sz="1800">
                <a:latin typeface="AkzidenzGrotesk" pitchFamily="50" charset="0"/>
              </a:defRPr>
            </a:lvl3pPr>
            <a:lvl4pPr marL="1371566" indent="0">
              <a:buFont typeface="Arial" pitchFamily="34" charset="0"/>
              <a:buNone/>
              <a:defRPr sz="1800">
                <a:latin typeface="AkzidenzGrotesk" pitchFamily="50" charset="0"/>
              </a:defRPr>
            </a:lvl4pPr>
            <a:lvl5pPr marL="2057349" indent="-228594">
              <a:buFont typeface="Arial" pitchFamily="34" charset="0"/>
              <a:buChar char="•"/>
              <a:defRPr sz="1800">
                <a:latin typeface="AkzidenzGrotesk" pitchFamily="50" charset="0"/>
              </a:defRPr>
            </a:lvl5p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0"/>
          </p:nvPr>
        </p:nvSpPr>
        <p:spPr>
          <a:xfrm>
            <a:off x="3200400" y="2717800"/>
            <a:ext cx="5638800" cy="3454400"/>
          </a:xfrm>
        </p:spPr>
        <p:txBody>
          <a:bodyPr>
            <a:normAutofit/>
          </a:bodyPr>
          <a:lstStyle>
            <a:lvl1pPr marL="0" indent="0">
              <a:buNone/>
              <a:defRPr sz="1600">
                <a:latin typeface="Sentinel Medium" pitchFamily="50" charset="0"/>
              </a:defRPr>
            </a:lvl1pPr>
          </a:lstStyle>
          <a:p>
            <a:pPr lvl="0"/>
            <a:r>
              <a:rPr lang="en-US"/>
              <a:t>Edit Master text styles</a:t>
            </a:r>
          </a:p>
        </p:txBody>
      </p:sp>
    </p:spTree>
    <p:extLst>
      <p:ext uri="{BB962C8B-B14F-4D97-AF65-F5344CB8AC3E}">
        <p14:creationId xmlns:p14="http://schemas.microsoft.com/office/powerpoint/2010/main" val="45739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9E207C-5D23-45BF-9C83-C8A6D9277DFE}" type="datetime1">
              <a:rPr lang="en-US" smtClean="0"/>
              <a:t>5/4/2017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5B-537F-42EB-8390-2010A7F9CC31}" type="slidenum">
              <a:rPr lang="en-US" smtClean="0"/>
              <a:t>‹#›</a:t>
            </a:fld>
            <a:endParaRPr lang="en-US"/>
          </a:p>
        </p:txBody>
      </p:sp>
    </p:spTree>
    <p:extLst>
      <p:ext uri="{BB962C8B-B14F-4D97-AF65-F5344CB8AC3E}">
        <p14:creationId xmlns:p14="http://schemas.microsoft.com/office/powerpoint/2010/main" val="1957449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923213" cy="1141413"/>
          </a:xfrm>
        </p:spPr>
        <p:txBody>
          <a:bodyPr/>
          <a:lstStyle/>
          <a:p>
            <a:r>
              <a:rPr lang="en-US"/>
              <a:t>Click to edit Master title style</a:t>
            </a:r>
          </a:p>
        </p:txBody>
      </p:sp>
    </p:spTree>
    <p:extLst>
      <p:ext uri="{BB962C8B-B14F-4D97-AF65-F5344CB8AC3E}">
        <p14:creationId xmlns:p14="http://schemas.microsoft.com/office/powerpoint/2010/main" val="1821877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923213" cy="1141413"/>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7923213" cy="2208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3884613"/>
            <a:ext cx="7923213"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30006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16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5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7663" y="1905000"/>
            <a:ext cx="4130675"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0738" y="1905000"/>
            <a:ext cx="4132262"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5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96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593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6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6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8825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xfrm>
            <a:off x="304800" y="425450"/>
            <a:ext cx="6705600" cy="1219200"/>
          </a:xfrm>
          <a:prstGeom prst="rect">
            <a:avLst/>
          </a:prstGeom>
          <a:noFill/>
          <a:ln w="9525">
            <a:noFill/>
            <a:miter lim="800000"/>
            <a:headEnd/>
            <a:tailEnd/>
          </a:ln>
          <a:effectLst>
            <a:outerShdw blurRad="63500" dist="17961" dir="2700000" algn="ctr" rotWithShape="0">
              <a:schemeClr val="bg2">
                <a:alpha val="74998"/>
              </a:schemeClr>
            </a:outerShdw>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347663" y="1905000"/>
            <a:ext cx="841533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2" name="Line 4"/>
          <p:cNvSpPr>
            <a:spLocks noChangeShapeType="1"/>
          </p:cNvSpPr>
          <p:nvPr/>
        </p:nvSpPr>
        <p:spPr bwMode="auto">
          <a:xfrm>
            <a:off x="381000" y="1600200"/>
            <a:ext cx="8382000" cy="0"/>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rtl="0" eaLnBrk="0" fontAlgn="base" hangingPunct="0">
        <a:spcBef>
          <a:spcPct val="0"/>
        </a:spcBef>
        <a:spcAft>
          <a:spcPct val="0"/>
        </a:spcAft>
        <a:defRPr sz="3700" b="1">
          <a:solidFill>
            <a:srgbClr val="000000"/>
          </a:solidFill>
          <a:latin typeface="+mj-lt"/>
          <a:ea typeface="MS PGothic" pitchFamily="34" charset="-128"/>
          <a:cs typeface="+mj-cs"/>
        </a:defRPr>
      </a:lvl1pPr>
      <a:lvl2pPr algn="l" rtl="0" eaLnBrk="0" fontAlgn="base" hangingPunct="0">
        <a:spcBef>
          <a:spcPct val="0"/>
        </a:spcBef>
        <a:spcAft>
          <a:spcPct val="0"/>
        </a:spcAft>
        <a:defRPr sz="3700" b="1">
          <a:solidFill>
            <a:srgbClr val="000000"/>
          </a:solidFill>
          <a:latin typeface="Arial" charset="0"/>
          <a:ea typeface="MS PGothic" pitchFamily="34" charset="-128"/>
        </a:defRPr>
      </a:lvl2pPr>
      <a:lvl3pPr algn="l" rtl="0" eaLnBrk="0" fontAlgn="base" hangingPunct="0">
        <a:spcBef>
          <a:spcPct val="0"/>
        </a:spcBef>
        <a:spcAft>
          <a:spcPct val="0"/>
        </a:spcAft>
        <a:defRPr sz="3700" b="1">
          <a:solidFill>
            <a:srgbClr val="000000"/>
          </a:solidFill>
          <a:latin typeface="Arial" charset="0"/>
          <a:ea typeface="MS PGothic" pitchFamily="34" charset="-128"/>
        </a:defRPr>
      </a:lvl3pPr>
      <a:lvl4pPr algn="l" rtl="0" eaLnBrk="0" fontAlgn="base" hangingPunct="0">
        <a:spcBef>
          <a:spcPct val="0"/>
        </a:spcBef>
        <a:spcAft>
          <a:spcPct val="0"/>
        </a:spcAft>
        <a:defRPr sz="3700" b="1">
          <a:solidFill>
            <a:srgbClr val="000000"/>
          </a:solidFill>
          <a:latin typeface="Arial" charset="0"/>
          <a:ea typeface="MS PGothic" pitchFamily="34" charset="-128"/>
        </a:defRPr>
      </a:lvl4pPr>
      <a:lvl5pPr algn="l" rtl="0" eaLnBrk="0" fontAlgn="base" hangingPunct="0">
        <a:spcBef>
          <a:spcPct val="0"/>
        </a:spcBef>
        <a:spcAft>
          <a:spcPct val="0"/>
        </a:spcAft>
        <a:defRPr sz="3700" b="1">
          <a:solidFill>
            <a:srgbClr val="000000"/>
          </a:solidFill>
          <a:latin typeface="Arial" charset="0"/>
          <a:ea typeface="MS PGothic" pitchFamily="34" charset="-128"/>
        </a:defRPr>
      </a:lvl5pPr>
      <a:lvl6pPr marL="457200" algn="l" rtl="0" fontAlgn="base">
        <a:spcBef>
          <a:spcPct val="0"/>
        </a:spcBef>
        <a:spcAft>
          <a:spcPct val="0"/>
        </a:spcAft>
        <a:defRPr sz="3700" b="1">
          <a:solidFill>
            <a:srgbClr val="000000"/>
          </a:solidFill>
          <a:latin typeface="Arial" charset="0"/>
        </a:defRPr>
      </a:lvl6pPr>
      <a:lvl7pPr marL="914400" algn="l" rtl="0" fontAlgn="base">
        <a:spcBef>
          <a:spcPct val="0"/>
        </a:spcBef>
        <a:spcAft>
          <a:spcPct val="0"/>
        </a:spcAft>
        <a:defRPr sz="3700" b="1">
          <a:solidFill>
            <a:srgbClr val="000000"/>
          </a:solidFill>
          <a:latin typeface="Arial" charset="0"/>
        </a:defRPr>
      </a:lvl7pPr>
      <a:lvl8pPr marL="1371600" algn="l" rtl="0" fontAlgn="base">
        <a:spcBef>
          <a:spcPct val="0"/>
        </a:spcBef>
        <a:spcAft>
          <a:spcPct val="0"/>
        </a:spcAft>
        <a:defRPr sz="3700" b="1">
          <a:solidFill>
            <a:srgbClr val="000000"/>
          </a:solidFill>
          <a:latin typeface="Arial" charset="0"/>
        </a:defRPr>
      </a:lvl8pPr>
      <a:lvl9pPr marL="1828800" algn="l" rtl="0" fontAlgn="base">
        <a:spcBef>
          <a:spcPct val="0"/>
        </a:spcBef>
        <a:spcAft>
          <a:spcPct val="0"/>
        </a:spcAft>
        <a:defRPr sz="3700" b="1">
          <a:solidFill>
            <a:srgbClr val="000000"/>
          </a:solidFill>
          <a:latin typeface="Arial" charset="0"/>
        </a:defRPr>
      </a:lvl9pPr>
    </p:titleStyle>
    <p:bodyStyle>
      <a:lvl1pPr marL="342900" indent="-342900" algn="l" rtl="0" eaLnBrk="0" fontAlgn="base" hangingPunct="0">
        <a:lnSpc>
          <a:spcPct val="110000"/>
        </a:lnSpc>
        <a:spcBef>
          <a:spcPts val="600"/>
        </a:spcBef>
        <a:spcAft>
          <a:spcPts val="600"/>
        </a:spcAft>
        <a:buClr>
          <a:srgbClr val="FF9900"/>
        </a:buClr>
        <a:buSzPct val="110000"/>
        <a:buChar char="•"/>
        <a:defRPr sz="3100">
          <a:solidFill>
            <a:srgbClr val="000000"/>
          </a:solidFill>
          <a:latin typeface="+mn-lt"/>
          <a:ea typeface="MS PGothic" pitchFamily="34" charset="-128"/>
          <a:cs typeface="+mn-cs"/>
        </a:defRPr>
      </a:lvl1pPr>
      <a:lvl2pPr marL="742950" indent="-285750" algn="l" rtl="0" eaLnBrk="0" fontAlgn="base" hangingPunct="0">
        <a:lnSpc>
          <a:spcPct val="110000"/>
        </a:lnSpc>
        <a:spcBef>
          <a:spcPts val="600"/>
        </a:spcBef>
        <a:spcAft>
          <a:spcPts val="600"/>
        </a:spcAft>
        <a:buClr>
          <a:srgbClr val="FF9900"/>
        </a:buClr>
        <a:buSzPct val="110000"/>
        <a:buFont typeface="Arial" pitchFamily="34" charset="0"/>
        <a:buChar char="–"/>
        <a:defRPr sz="2600">
          <a:solidFill>
            <a:srgbClr val="000000"/>
          </a:solidFill>
          <a:latin typeface="+mn-lt"/>
          <a:ea typeface="MS PGothic" pitchFamily="34" charset="-128"/>
        </a:defRPr>
      </a:lvl2pPr>
      <a:lvl3pPr marL="1143000" indent="-228600" algn="l" rtl="0" eaLnBrk="0" fontAlgn="base" hangingPunct="0">
        <a:lnSpc>
          <a:spcPct val="110000"/>
        </a:lnSpc>
        <a:spcBef>
          <a:spcPts val="600"/>
        </a:spcBef>
        <a:spcAft>
          <a:spcPts val="600"/>
        </a:spcAft>
        <a:buClr>
          <a:srgbClr val="FF9900"/>
        </a:buClr>
        <a:buSzPct val="110000"/>
        <a:buChar char="•"/>
        <a:defRPr sz="2100">
          <a:solidFill>
            <a:srgbClr val="000000"/>
          </a:solidFill>
          <a:latin typeface="+mn-lt"/>
          <a:ea typeface="MS PGothic" pitchFamily="34" charset="-128"/>
        </a:defRPr>
      </a:lvl3pPr>
      <a:lvl4pPr marL="1600200" indent="-228600" algn="l" rtl="0" eaLnBrk="0" fontAlgn="base" hangingPunct="0">
        <a:lnSpc>
          <a:spcPct val="110000"/>
        </a:lnSpc>
        <a:spcBef>
          <a:spcPts val="600"/>
        </a:spcBef>
        <a:spcAft>
          <a:spcPts val="600"/>
        </a:spcAft>
        <a:buClr>
          <a:srgbClr val="FF9900"/>
        </a:buClr>
        <a:buSzPct val="110000"/>
        <a:buFont typeface="Arial" pitchFamily="34" charset="0"/>
        <a:buChar char="–"/>
        <a:defRPr sz="2000">
          <a:solidFill>
            <a:srgbClr val="000000"/>
          </a:solidFill>
          <a:latin typeface="+mn-lt"/>
          <a:ea typeface="MS PGothic" pitchFamily="34" charset="-128"/>
        </a:defRPr>
      </a:lvl4pPr>
      <a:lvl5pPr marL="2057400" indent="-228600" algn="l" rtl="0" eaLnBrk="0" fontAlgn="base" hangingPunct="0">
        <a:lnSpc>
          <a:spcPct val="110000"/>
        </a:lnSpc>
        <a:spcBef>
          <a:spcPts val="600"/>
        </a:spcBef>
        <a:spcAft>
          <a:spcPts val="600"/>
        </a:spcAft>
        <a:buClr>
          <a:srgbClr val="FF9900"/>
        </a:buClr>
        <a:buSzPct val="110000"/>
        <a:buFont typeface="Arial" pitchFamily="34" charset="0"/>
        <a:buChar char="›"/>
        <a:defRPr sz="2000">
          <a:solidFill>
            <a:srgbClr val="000000"/>
          </a:solidFill>
          <a:latin typeface="+mn-lt"/>
          <a:ea typeface="MS PGothic" pitchFamily="34" charset="-128"/>
        </a:defRPr>
      </a:lvl5pPr>
      <a:lvl6pPr marL="2514600" indent="-228600" algn="l" rtl="0" fontAlgn="base">
        <a:lnSpc>
          <a:spcPct val="110000"/>
        </a:lnSpc>
        <a:spcBef>
          <a:spcPts val="600"/>
        </a:spcBef>
        <a:spcAft>
          <a:spcPts val="600"/>
        </a:spcAft>
        <a:buClr>
          <a:srgbClr val="FF9900"/>
        </a:buClr>
        <a:buSzPct val="110000"/>
        <a:buFont typeface="Arial" charset="0"/>
        <a:buChar char="›"/>
        <a:defRPr sz="2000">
          <a:solidFill>
            <a:srgbClr val="000000"/>
          </a:solidFill>
          <a:latin typeface="+mn-lt"/>
          <a:ea typeface="ＭＳ Ｐゴシック" charset="-128"/>
        </a:defRPr>
      </a:lvl6pPr>
      <a:lvl7pPr marL="2971800" indent="-228600" algn="l" rtl="0" fontAlgn="base">
        <a:lnSpc>
          <a:spcPct val="110000"/>
        </a:lnSpc>
        <a:spcBef>
          <a:spcPts val="600"/>
        </a:spcBef>
        <a:spcAft>
          <a:spcPts val="600"/>
        </a:spcAft>
        <a:buClr>
          <a:srgbClr val="FF9900"/>
        </a:buClr>
        <a:buSzPct val="110000"/>
        <a:buFont typeface="Arial" charset="0"/>
        <a:buChar char="›"/>
        <a:defRPr sz="2000">
          <a:solidFill>
            <a:srgbClr val="000000"/>
          </a:solidFill>
          <a:latin typeface="+mn-lt"/>
          <a:ea typeface="ＭＳ Ｐゴシック" charset="-128"/>
        </a:defRPr>
      </a:lvl7pPr>
      <a:lvl8pPr marL="3429000" indent="-228600" algn="l" rtl="0" fontAlgn="base">
        <a:lnSpc>
          <a:spcPct val="110000"/>
        </a:lnSpc>
        <a:spcBef>
          <a:spcPts val="600"/>
        </a:spcBef>
        <a:spcAft>
          <a:spcPts val="600"/>
        </a:spcAft>
        <a:buClr>
          <a:srgbClr val="FF9900"/>
        </a:buClr>
        <a:buSzPct val="110000"/>
        <a:buFont typeface="Arial" charset="0"/>
        <a:buChar char="›"/>
        <a:defRPr sz="2000">
          <a:solidFill>
            <a:srgbClr val="000000"/>
          </a:solidFill>
          <a:latin typeface="+mn-lt"/>
          <a:ea typeface="ＭＳ Ｐゴシック" charset="-128"/>
        </a:defRPr>
      </a:lvl8pPr>
      <a:lvl9pPr marL="3886200" indent="-228600" algn="l" rtl="0" fontAlgn="base">
        <a:lnSpc>
          <a:spcPct val="110000"/>
        </a:lnSpc>
        <a:spcBef>
          <a:spcPts val="600"/>
        </a:spcBef>
        <a:spcAft>
          <a:spcPts val="600"/>
        </a:spcAft>
        <a:buClr>
          <a:srgbClr val="FF9900"/>
        </a:buClr>
        <a:buSzPct val="110000"/>
        <a:buFont typeface="Arial" charset="0"/>
        <a:buChar char="›"/>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5669" y="388835"/>
            <a:ext cx="8246783" cy="5539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16456" y="1480459"/>
            <a:ext cx="8226619" cy="48337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35" name="Group 34"/>
          <p:cNvGrpSpPr/>
          <p:nvPr/>
        </p:nvGrpSpPr>
        <p:grpSpPr>
          <a:xfrm>
            <a:off x="1" y="6653119"/>
            <a:ext cx="9146619" cy="211524"/>
            <a:chOff x="0" y="5987804"/>
            <a:chExt cx="8231957" cy="190372"/>
          </a:xfrm>
        </p:grpSpPr>
        <p:sp>
          <p:nvSpPr>
            <p:cNvPr id="36" name="Parallelogram 35"/>
            <p:cNvSpPr/>
            <p:nvPr userDrawn="1"/>
          </p:nvSpPr>
          <p:spPr>
            <a:xfrm>
              <a:off x="7178479" y="6000375"/>
              <a:ext cx="819901" cy="171825"/>
            </a:xfrm>
            <a:prstGeom prst="parallelogram">
              <a:avLst>
                <a:gd name="adj" fmla="val 36300"/>
              </a:avLst>
            </a:prstGeom>
            <a:solidFill>
              <a:srgbClr val="FA6300"/>
            </a:solidFill>
            <a:ln w="25400" cap="flat" cmpd="sng" algn="ctr">
              <a:noFill/>
              <a:prstDash val="solid"/>
            </a:ln>
            <a:effectLst/>
          </p:spPr>
          <p:txBody>
            <a:bodyPr rtlCol="0" anchor="ctr"/>
            <a:lstStyle/>
            <a:p>
              <a:pPr marL="0" marR="0" lvl="0" indent="0" algn="ctr" defTabSz="101593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Trebuchet MS"/>
              </a:endParaRPr>
            </a:p>
          </p:txBody>
        </p:sp>
        <p:sp>
          <p:nvSpPr>
            <p:cNvPr id="37" name="Parallelogram 36"/>
            <p:cNvSpPr/>
            <p:nvPr userDrawn="1"/>
          </p:nvSpPr>
          <p:spPr>
            <a:xfrm>
              <a:off x="6394206" y="6000375"/>
              <a:ext cx="819901" cy="171825"/>
            </a:xfrm>
            <a:prstGeom prst="parallelogram">
              <a:avLst>
                <a:gd name="adj" fmla="val 36300"/>
              </a:avLst>
            </a:prstGeom>
            <a:solidFill>
              <a:srgbClr val="76B900"/>
            </a:solidFill>
            <a:ln w="25400" cap="flat" cmpd="sng" algn="ctr">
              <a:noFill/>
              <a:prstDash val="solid"/>
            </a:ln>
            <a:effectLst/>
          </p:spPr>
          <p:txBody>
            <a:bodyPr rtlCol="0" anchor="ctr"/>
            <a:lstStyle/>
            <a:p>
              <a:pPr marL="0" marR="0" lvl="0" indent="0" algn="ctr" defTabSz="101593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Trebuchet MS"/>
              </a:endParaRPr>
            </a:p>
          </p:txBody>
        </p:sp>
        <p:pic>
          <p:nvPicPr>
            <p:cNvPr id="38" name="Picture 37"/>
            <p:cNvPicPr>
              <a:picLocks noChangeAspect="1"/>
            </p:cNvPicPr>
            <p:nvPr userDrawn="1"/>
          </p:nvPicPr>
          <p:blipFill rotWithShape="1">
            <a:blip r:embed="rId16"/>
            <a:srcRect t="-6317" r="97921" b="17099"/>
            <a:stretch/>
          </p:blipFill>
          <p:spPr>
            <a:xfrm>
              <a:off x="7947899" y="5987804"/>
              <a:ext cx="284058" cy="190372"/>
            </a:xfrm>
            <a:prstGeom prst="rect">
              <a:avLst/>
            </a:prstGeom>
          </p:spPr>
        </p:pic>
        <p:pic>
          <p:nvPicPr>
            <p:cNvPr id="41" name="Picture 40"/>
            <p:cNvPicPr>
              <a:picLocks noChangeAspect="1"/>
            </p:cNvPicPr>
            <p:nvPr userDrawn="1"/>
          </p:nvPicPr>
          <p:blipFill rotWithShape="1">
            <a:blip r:embed="rId17"/>
            <a:srcRect l="52877" t="1978" r="-1" b="17095"/>
            <a:stretch/>
          </p:blipFill>
          <p:spPr>
            <a:xfrm>
              <a:off x="0" y="6002009"/>
              <a:ext cx="6433059" cy="172676"/>
            </a:xfrm>
            <a:prstGeom prst="rect">
              <a:avLst/>
            </a:prstGeom>
          </p:spPr>
        </p:pic>
      </p:grpSp>
      <p:sp>
        <p:nvSpPr>
          <p:cNvPr id="12" name="TextBox 11"/>
          <p:cNvSpPr txBox="1"/>
          <p:nvPr/>
        </p:nvSpPr>
        <p:spPr>
          <a:xfrm>
            <a:off x="531914" y="6712090"/>
            <a:ext cx="267524" cy="102657"/>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defTabSz="380961" fontAlgn="base">
              <a:spcBef>
                <a:spcPct val="0"/>
              </a:spcBef>
              <a:spcAft>
                <a:spcPct val="0"/>
              </a:spcAft>
            </a:pPr>
            <a:fld id="{9EF62655-870B-4C06-BC3D-C67D37BAE36D}" type="slidenum">
              <a:rPr lang="en-US" sz="556" smtClean="0">
                <a:solidFill>
                  <a:srgbClr val="FFFFFF"/>
                </a:solidFill>
                <a:latin typeface="Arial" panose="020B0604020202020204" pitchFamily="34" charset="0"/>
                <a:ea typeface="MS PGothic" pitchFamily="34" charset="-128"/>
                <a:cs typeface="Arial" panose="020B0604020202020204" pitchFamily="34" charset="0"/>
              </a:rPr>
              <a:pPr algn="l" defTabSz="380961" fontAlgn="base">
                <a:spcBef>
                  <a:spcPct val="0"/>
                </a:spcBef>
                <a:spcAft>
                  <a:spcPct val="0"/>
                </a:spcAft>
              </a:pPr>
              <a:t>‹#›</a:t>
            </a:fld>
            <a:r>
              <a:rPr lang="en-US" sz="667" cap="none" dirty="0">
                <a:solidFill>
                  <a:srgbClr val="FFFFFF"/>
                </a:solidFill>
                <a:latin typeface="Arial" panose="020B0604020202020204" pitchFamily="34" charset="0"/>
                <a:ea typeface="MS PGothic" pitchFamily="34" charset="-128"/>
                <a:cs typeface="Arial" panose="020B0604020202020204" pitchFamily="34" charset="0"/>
              </a:rPr>
              <a:t> </a:t>
            </a:r>
          </a:p>
        </p:txBody>
      </p:sp>
      <p:cxnSp>
        <p:nvCxnSpPr>
          <p:cNvPr id="44" name="Straight Connector 43"/>
          <p:cNvCxnSpPr/>
          <p:nvPr/>
        </p:nvCxnSpPr>
        <p:spPr>
          <a:xfrm>
            <a:off x="-8951" y="6657547"/>
            <a:ext cx="91643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58969" y="6710167"/>
            <a:ext cx="550131" cy="101464"/>
          </a:xfrm>
          <a:prstGeom prst="rect">
            <a:avLst/>
          </a:prstGeom>
        </p:spPr>
      </p:pic>
      <p:grpSp>
        <p:nvGrpSpPr>
          <p:cNvPr id="47" name="Group 46"/>
          <p:cNvGrpSpPr/>
          <p:nvPr/>
        </p:nvGrpSpPr>
        <p:grpSpPr>
          <a:xfrm>
            <a:off x="8199880" y="6704606"/>
            <a:ext cx="483709" cy="112593"/>
            <a:chOff x="4100403" y="1765746"/>
            <a:chExt cx="3118543" cy="725905"/>
          </a:xfrm>
        </p:grpSpPr>
        <p:pic>
          <p:nvPicPr>
            <p:cNvPr id="48" name="Picture 4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100403" y="1765746"/>
              <a:ext cx="561259" cy="725905"/>
            </a:xfrm>
            <a:prstGeom prst="rect">
              <a:avLst/>
            </a:prstGeom>
          </p:spPr>
        </p:pic>
        <p:pic>
          <p:nvPicPr>
            <p:cNvPr id="49" name="Picture 48"/>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838124" y="1905033"/>
              <a:ext cx="2380822" cy="581350"/>
            </a:xfrm>
            <a:prstGeom prst="rect">
              <a:avLst/>
            </a:prstGeom>
          </p:spPr>
        </p:pic>
      </p:grpSp>
    </p:spTree>
    <p:extLst>
      <p:ext uri="{BB962C8B-B14F-4D97-AF65-F5344CB8AC3E}">
        <p14:creationId xmlns:p14="http://schemas.microsoft.com/office/powerpoint/2010/main" val="1873389807"/>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fontAlgn="base" hangingPunct="1">
        <a:lnSpc>
          <a:spcPct val="90000"/>
        </a:lnSpc>
        <a:spcBef>
          <a:spcPct val="0"/>
        </a:spcBef>
        <a:spcAft>
          <a:spcPct val="0"/>
        </a:spcAft>
        <a:defRPr sz="3333" b="0" cap="none" baseline="0">
          <a:solidFill>
            <a:srgbClr val="333333"/>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667" b="1">
          <a:solidFill>
            <a:srgbClr val="73B900"/>
          </a:solidFill>
          <a:latin typeface="Arial" charset="0"/>
        </a:defRPr>
      </a:lvl2pPr>
      <a:lvl3pPr algn="l" rtl="0" eaLnBrk="1" fontAlgn="base" hangingPunct="1">
        <a:spcBef>
          <a:spcPct val="0"/>
        </a:spcBef>
        <a:spcAft>
          <a:spcPct val="0"/>
        </a:spcAft>
        <a:defRPr sz="2667" b="1">
          <a:solidFill>
            <a:srgbClr val="73B900"/>
          </a:solidFill>
          <a:latin typeface="Arial" charset="0"/>
        </a:defRPr>
      </a:lvl3pPr>
      <a:lvl4pPr algn="l" rtl="0" eaLnBrk="1" fontAlgn="base" hangingPunct="1">
        <a:spcBef>
          <a:spcPct val="0"/>
        </a:spcBef>
        <a:spcAft>
          <a:spcPct val="0"/>
        </a:spcAft>
        <a:defRPr sz="2667" b="1">
          <a:solidFill>
            <a:srgbClr val="73B900"/>
          </a:solidFill>
          <a:latin typeface="Arial" charset="0"/>
        </a:defRPr>
      </a:lvl4pPr>
      <a:lvl5pPr algn="l" rtl="0" eaLnBrk="1" fontAlgn="base" hangingPunct="1">
        <a:spcBef>
          <a:spcPct val="0"/>
        </a:spcBef>
        <a:spcAft>
          <a:spcPct val="0"/>
        </a:spcAft>
        <a:defRPr sz="2667" b="1">
          <a:solidFill>
            <a:srgbClr val="73B900"/>
          </a:solidFill>
          <a:latin typeface="Arial" charset="0"/>
        </a:defRPr>
      </a:lvl5pPr>
      <a:lvl6pPr marL="380961" algn="l" rtl="0" eaLnBrk="1" fontAlgn="base" hangingPunct="1">
        <a:spcBef>
          <a:spcPct val="0"/>
        </a:spcBef>
        <a:spcAft>
          <a:spcPct val="0"/>
        </a:spcAft>
        <a:defRPr sz="2667" b="1">
          <a:solidFill>
            <a:srgbClr val="73B900"/>
          </a:solidFill>
          <a:latin typeface="Arial" charset="0"/>
        </a:defRPr>
      </a:lvl6pPr>
      <a:lvl7pPr marL="761921" algn="l" rtl="0" eaLnBrk="1" fontAlgn="base" hangingPunct="1">
        <a:spcBef>
          <a:spcPct val="0"/>
        </a:spcBef>
        <a:spcAft>
          <a:spcPct val="0"/>
        </a:spcAft>
        <a:defRPr sz="2667" b="1">
          <a:solidFill>
            <a:srgbClr val="73B900"/>
          </a:solidFill>
          <a:latin typeface="Arial" charset="0"/>
        </a:defRPr>
      </a:lvl7pPr>
      <a:lvl8pPr marL="1142881" algn="l" rtl="0" eaLnBrk="1" fontAlgn="base" hangingPunct="1">
        <a:spcBef>
          <a:spcPct val="0"/>
        </a:spcBef>
        <a:spcAft>
          <a:spcPct val="0"/>
        </a:spcAft>
        <a:defRPr sz="2667" b="1">
          <a:solidFill>
            <a:srgbClr val="73B900"/>
          </a:solidFill>
          <a:latin typeface="Arial" charset="0"/>
        </a:defRPr>
      </a:lvl8pPr>
      <a:lvl9pPr marL="1523839" algn="l" rtl="0" eaLnBrk="1" fontAlgn="base" hangingPunct="1">
        <a:spcBef>
          <a:spcPct val="0"/>
        </a:spcBef>
        <a:spcAft>
          <a:spcPct val="0"/>
        </a:spcAft>
        <a:defRPr sz="2667" b="1">
          <a:solidFill>
            <a:srgbClr val="73B900"/>
          </a:solidFill>
          <a:latin typeface="Arial" charset="0"/>
        </a:defRPr>
      </a:lvl9pPr>
    </p:titleStyle>
    <p:bodyStyle>
      <a:lvl1pPr marL="315716" indent="-315716" algn="l" defTabSz="384929" rtl="0" eaLnBrk="1" fontAlgn="base" hangingPunct="1">
        <a:lnSpc>
          <a:spcPct val="90000"/>
        </a:lnSpc>
        <a:spcBef>
          <a:spcPts val="249"/>
        </a:spcBef>
        <a:spcAft>
          <a:spcPts val="249"/>
        </a:spcAft>
        <a:buClr>
          <a:srgbClr val="6F6F6F"/>
        </a:buClr>
        <a:buSzPct val="100000"/>
        <a:buFont typeface="Arial" panose="020B0604020202020204" pitchFamily="34" charset="0"/>
        <a:buChar char="–"/>
        <a:defRPr sz="2000" b="0" baseline="0">
          <a:solidFill>
            <a:srgbClr val="6F6F6F"/>
          </a:solidFill>
          <a:latin typeface="Arial" panose="020B0604020202020204" pitchFamily="34" charset="0"/>
          <a:ea typeface="+mn-ea"/>
          <a:cs typeface="Arial" panose="020B0604020202020204" pitchFamily="34" charset="0"/>
        </a:defRPr>
      </a:lvl1pPr>
      <a:lvl2pPr marL="700218" indent="-253983" algn="l" defTabSz="384929" rtl="0" eaLnBrk="1" fontAlgn="base" hangingPunct="1">
        <a:lnSpc>
          <a:spcPct val="90000"/>
        </a:lnSpc>
        <a:spcBef>
          <a:spcPts val="249"/>
        </a:spcBef>
        <a:spcAft>
          <a:spcPts val="249"/>
        </a:spcAft>
        <a:buClr>
          <a:schemeClr val="bg2"/>
        </a:buClr>
        <a:buSzPct val="100000"/>
        <a:buFont typeface="Arial" panose="020B0604020202020204" pitchFamily="34" charset="0"/>
        <a:buChar char="–"/>
        <a:defRPr sz="1556" b="0">
          <a:solidFill>
            <a:schemeClr val="bg2"/>
          </a:solidFill>
          <a:latin typeface="Arial" panose="020B0604020202020204" pitchFamily="34" charset="0"/>
          <a:cs typeface="Arial" panose="020B0604020202020204" pitchFamily="34" charset="0"/>
        </a:defRPr>
      </a:lvl2pPr>
      <a:lvl3pPr marL="894234" indent="-225764" algn="l" defTabSz="384929" rtl="0" eaLnBrk="1" fontAlgn="base" hangingPunct="1">
        <a:lnSpc>
          <a:spcPct val="90000"/>
        </a:lnSpc>
        <a:spcBef>
          <a:spcPts val="249"/>
        </a:spcBef>
        <a:spcAft>
          <a:spcPts val="249"/>
        </a:spcAft>
        <a:buClr>
          <a:schemeClr val="bg2"/>
        </a:buClr>
        <a:buSzPct val="100000"/>
        <a:buFont typeface="Arial" panose="020B0604020202020204" pitchFamily="34" charset="0"/>
        <a:buChar char="–"/>
        <a:defRPr sz="1556" b="0">
          <a:solidFill>
            <a:schemeClr val="bg2"/>
          </a:solidFill>
          <a:latin typeface="Arial" panose="020B0604020202020204" pitchFamily="34" charset="0"/>
          <a:cs typeface="Arial" panose="020B0604020202020204" pitchFamily="34" charset="0"/>
        </a:defRPr>
      </a:lvl3pPr>
      <a:lvl4pPr marL="1478866" indent="-190479" algn="l" rtl="0" eaLnBrk="1" fontAlgn="base" hangingPunct="1">
        <a:spcBef>
          <a:spcPct val="20000"/>
        </a:spcBef>
        <a:spcAft>
          <a:spcPct val="0"/>
        </a:spcAft>
        <a:buChar char="–"/>
        <a:defRPr sz="1667">
          <a:solidFill>
            <a:schemeClr val="bg1"/>
          </a:solidFill>
          <a:latin typeface="+mn-lt"/>
        </a:defRPr>
      </a:lvl4pPr>
      <a:lvl5pPr marL="1764585" indent="-190479" algn="l" rtl="0" eaLnBrk="1" fontAlgn="base" hangingPunct="1">
        <a:spcBef>
          <a:spcPct val="20000"/>
        </a:spcBef>
        <a:spcAft>
          <a:spcPct val="0"/>
        </a:spcAft>
        <a:buChar char="»"/>
        <a:defRPr sz="1667">
          <a:solidFill>
            <a:schemeClr val="bg1"/>
          </a:solidFill>
          <a:latin typeface="+mn-lt"/>
        </a:defRPr>
      </a:lvl5pPr>
      <a:lvl6pPr marL="2145546" indent="-190479" algn="l" rtl="0" eaLnBrk="1" fontAlgn="base" hangingPunct="1">
        <a:spcBef>
          <a:spcPct val="20000"/>
        </a:spcBef>
        <a:spcAft>
          <a:spcPct val="0"/>
        </a:spcAft>
        <a:buChar char="»"/>
        <a:defRPr sz="1667">
          <a:solidFill>
            <a:schemeClr val="bg1"/>
          </a:solidFill>
          <a:latin typeface="+mn-lt"/>
        </a:defRPr>
      </a:lvl6pPr>
      <a:lvl7pPr marL="2526506" indent="-190479" algn="l" rtl="0" eaLnBrk="1" fontAlgn="base" hangingPunct="1">
        <a:spcBef>
          <a:spcPct val="20000"/>
        </a:spcBef>
        <a:spcAft>
          <a:spcPct val="0"/>
        </a:spcAft>
        <a:buChar char="»"/>
        <a:defRPr sz="1667">
          <a:solidFill>
            <a:schemeClr val="bg1"/>
          </a:solidFill>
          <a:latin typeface="+mn-lt"/>
        </a:defRPr>
      </a:lvl7pPr>
      <a:lvl8pPr marL="2907466" indent="-190479" algn="l" rtl="0" eaLnBrk="1" fontAlgn="base" hangingPunct="1">
        <a:spcBef>
          <a:spcPct val="20000"/>
        </a:spcBef>
        <a:spcAft>
          <a:spcPct val="0"/>
        </a:spcAft>
        <a:buChar char="»"/>
        <a:defRPr sz="1667">
          <a:solidFill>
            <a:schemeClr val="bg1"/>
          </a:solidFill>
          <a:latin typeface="+mn-lt"/>
        </a:defRPr>
      </a:lvl8pPr>
      <a:lvl9pPr marL="3288426" indent="-190479" algn="l" rtl="0" eaLnBrk="1" fontAlgn="base" hangingPunct="1">
        <a:spcBef>
          <a:spcPct val="20000"/>
        </a:spcBef>
        <a:spcAft>
          <a:spcPct val="0"/>
        </a:spcAft>
        <a:buChar char="»"/>
        <a:defRPr sz="1667">
          <a:solidFill>
            <a:schemeClr val="bg1"/>
          </a:solidFill>
          <a:latin typeface="+mn-lt"/>
        </a:defRPr>
      </a:lvl9pPr>
    </p:bodyStyle>
    <p:otherStyle>
      <a:defPPr>
        <a:defRPr lang="en-US"/>
      </a:defPPr>
      <a:lvl1pPr marL="0" algn="l" defTabSz="761921" rtl="0" eaLnBrk="1" latinLnBrk="0" hangingPunct="1">
        <a:defRPr sz="1500" kern="1200">
          <a:solidFill>
            <a:schemeClr val="tx1"/>
          </a:solidFill>
          <a:latin typeface="+mn-lt"/>
          <a:ea typeface="+mn-ea"/>
          <a:cs typeface="+mn-cs"/>
        </a:defRPr>
      </a:lvl1pPr>
      <a:lvl2pPr marL="380961" algn="l" defTabSz="761921" rtl="0" eaLnBrk="1" latinLnBrk="0" hangingPunct="1">
        <a:defRPr sz="1500" kern="1200">
          <a:solidFill>
            <a:schemeClr val="tx1"/>
          </a:solidFill>
          <a:latin typeface="+mn-lt"/>
          <a:ea typeface="+mn-ea"/>
          <a:cs typeface="+mn-cs"/>
        </a:defRPr>
      </a:lvl2pPr>
      <a:lvl3pPr marL="761921" algn="l" defTabSz="761921" rtl="0" eaLnBrk="1" latinLnBrk="0" hangingPunct="1">
        <a:defRPr sz="1500" kern="1200">
          <a:solidFill>
            <a:schemeClr val="tx1"/>
          </a:solidFill>
          <a:latin typeface="+mn-lt"/>
          <a:ea typeface="+mn-ea"/>
          <a:cs typeface="+mn-cs"/>
        </a:defRPr>
      </a:lvl3pPr>
      <a:lvl4pPr marL="1142881" algn="l" defTabSz="761921" rtl="0" eaLnBrk="1" latinLnBrk="0" hangingPunct="1">
        <a:defRPr sz="1500" kern="1200">
          <a:solidFill>
            <a:schemeClr val="tx1"/>
          </a:solidFill>
          <a:latin typeface="+mn-lt"/>
          <a:ea typeface="+mn-ea"/>
          <a:cs typeface="+mn-cs"/>
        </a:defRPr>
      </a:lvl4pPr>
      <a:lvl5pPr marL="1523839" algn="l" defTabSz="761921" rtl="0" eaLnBrk="1" latinLnBrk="0" hangingPunct="1">
        <a:defRPr sz="1500" kern="1200">
          <a:solidFill>
            <a:schemeClr val="tx1"/>
          </a:solidFill>
          <a:latin typeface="+mn-lt"/>
          <a:ea typeface="+mn-ea"/>
          <a:cs typeface="+mn-cs"/>
        </a:defRPr>
      </a:lvl5pPr>
      <a:lvl6pPr marL="1904800" algn="l" defTabSz="761921" rtl="0" eaLnBrk="1" latinLnBrk="0" hangingPunct="1">
        <a:defRPr sz="1500" kern="1200">
          <a:solidFill>
            <a:schemeClr val="tx1"/>
          </a:solidFill>
          <a:latin typeface="+mn-lt"/>
          <a:ea typeface="+mn-ea"/>
          <a:cs typeface="+mn-cs"/>
        </a:defRPr>
      </a:lvl6pPr>
      <a:lvl7pPr marL="2285760" algn="l" defTabSz="761921" rtl="0" eaLnBrk="1" latinLnBrk="0" hangingPunct="1">
        <a:defRPr sz="1500" kern="1200">
          <a:solidFill>
            <a:schemeClr val="tx1"/>
          </a:solidFill>
          <a:latin typeface="+mn-lt"/>
          <a:ea typeface="+mn-ea"/>
          <a:cs typeface="+mn-cs"/>
        </a:defRPr>
      </a:lvl7pPr>
      <a:lvl8pPr marL="2666720" algn="l" defTabSz="761921" rtl="0" eaLnBrk="1" latinLnBrk="0" hangingPunct="1">
        <a:defRPr sz="1500" kern="1200">
          <a:solidFill>
            <a:schemeClr val="tx1"/>
          </a:solidFill>
          <a:latin typeface="+mn-lt"/>
          <a:ea typeface="+mn-ea"/>
          <a:cs typeface="+mn-cs"/>
        </a:defRPr>
      </a:lvl8pPr>
      <a:lvl9pPr marL="3047680" algn="l" defTabSz="761921"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hyperlink" Target="http://creativecommons.org/licenses/by-nc/4.0/legalcode"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13.xml"/><Relationship Id="rId7" Type="http://schemas.openxmlformats.org/officeDocument/2006/relationships/image" Target="../media/image16.em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notesSlide" Target="../notesSlides/notesSlide1.xml"/><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13.xml"/><Relationship Id="rId7" Type="http://schemas.openxmlformats.org/officeDocument/2006/relationships/image" Target="../media/image16.emf"/><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notesSlide" Target="../notesSlides/notesSlide2.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13.xml"/><Relationship Id="rId7" Type="http://schemas.openxmlformats.org/officeDocument/2006/relationships/image" Target="../media/image16.emf"/><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notesSlide" Target="../notesSlides/notesSlide3.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13.xml"/><Relationship Id="rId7" Type="http://schemas.openxmlformats.org/officeDocument/2006/relationships/image" Target="../media/image16.emf"/><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notesSlide" Target="../notesSlides/notesSlide4.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8.m4a"/><Relationship Id="rId7" Type="http://schemas.openxmlformats.org/officeDocument/2006/relationships/image" Target="../media/image19.wmf"/><Relationship Id="rId2" Type="http://schemas.microsoft.com/office/2007/relationships/media" Target="../media/media8.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Lecture 15.1 – Non-Cartesian MRI Reconstruction</a:t>
            </a:r>
          </a:p>
        </p:txBody>
      </p:sp>
      <p:sp>
        <p:nvSpPr>
          <p:cNvPr id="3" name="Title 2"/>
          <p:cNvSpPr>
            <a:spLocks noGrp="1"/>
          </p:cNvSpPr>
          <p:nvPr>
            <p:ph type="title"/>
          </p:nvPr>
        </p:nvSpPr>
        <p:spPr>
          <a:xfrm>
            <a:off x="1495360" y="4989871"/>
            <a:ext cx="7252400" cy="341632"/>
          </a:xfrm>
        </p:spPr>
        <p:txBody>
          <a:bodyPr/>
          <a:lstStyle/>
          <a:p>
            <a:r>
              <a:rPr lang="en-US" sz="1800" dirty="0"/>
              <a:t>Module 15 - Application Case Study – Advanced MRI Reconstruction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2600" y="6096000"/>
            <a:ext cx="487362" cy="487362"/>
          </a:xfrm>
          <a:prstGeom prst="rect">
            <a:avLst/>
          </a:prstGeom>
        </p:spPr>
      </p:pic>
    </p:spTree>
    <p:extLst>
      <p:ext uri="{BB962C8B-B14F-4D97-AF65-F5344CB8AC3E}">
        <p14:creationId xmlns:p14="http://schemas.microsoft.com/office/powerpoint/2010/main" val="3856304647"/>
      </p:ext>
    </p:extLst>
  </p:cSld>
  <p:clrMapOvr>
    <a:masterClrMapping/>
  </p:clrMapOvr>
  <mc:AlternateContent xmlns:mc="http://schemas.openxmlformats.org/markup-compatibility/2006" xmlns:p14="http://schemas.microsoft.com/office/powerpoint/2010/main">
    <mc:Choice Requires="p14">
      <p:transition spd="med" p14:dur="700" advTm="15045">
        <p:fade/>
      </p:transition>
    </mc:Choice>
    <mc:Fallback xmlns="">
      <p:transition spd="med" advTm="150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11"/>
          <p:cNvSpPr>
            <a:spLocks noGrp="1"/>
          </p:cNvSpPr>
          <p:nvPr>
            <p:ph type="subTitle" idx="1"/>
          </p:nvPr>
        </p:nvSpPr>
        <p:spPr>
          <a:xfrm>
            <a:off x="375665" y="4733857"/>
            <a:ext cx="8382257" cy="584647"/>
          </a:xfrm>
        </p:spPr>
        <p:txBody>
          <a:bodyPr/>
          <a:lstStyle/>
          <a:p>
            <a:r>
              <a:rPr lang="en-US" dirty="0"/>
              <a:t>The GPU Teaching Kit is licensed by NVIDIA and the University of Illinois under the </a:t>
            </a:r>
            <a:r>
              <a:rPr lang="en-US" dirty="0">
                <a:solidFill>
                  <a:srgbClr val="92D050"/>
                </a:solidFill>
                <a:hlinkClick r:id="rId4"/>
              </a:rPr>
              <a:t>Creative Commons Attribution-</a:t>
            </a:r>
            <a:r>
              <a:rPr lang="en-US" dirty="0" err="1">
                <a:solidFill>
                  <a:srgbClr val="92D050"/>
                </a:solidFill>
                <a:hlinkClick r:id="rId4"/>
              </a:rPr>
              <a:t>NonCommercial</a:t>
            </a:r>
            <a:r>
              <a:rPr lang="en-US" dirty="0">
                <a:solidFill>
                  <a:srgbClr val="92D050"/>
                </a:solidFill>
                <a:hlinkClick r:id="rId4"/>
              </a:rPr>
              <a:t> 4.0 International License.</a:t>
            </a:r>
            <a:endParaRPr lang="en-US" dirty="0">
              <a:solidFill>
                <a:srgbClr val="92D050"/>
              </a:solidFill>
            </a:endParaRPr>
          </a:p>
        </p:txBody>
      </p:sp>
      <p:pic>
        <p:nvPicPr>
          <p:cNvPr id="102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800" y="4241801"/>
            <a:ext cx="1117600" cy="3937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6096000"/>
            <a:ext cx="487362" cy="487362"/>
          </a:xfrm>
          <a:prstGeom prst="rect">
            <a:avLst/>
          </a:prstGeom>
        </p:spPr>
      </p:pic>
    </p:spTree>
    <p:extLst>
      <p:ext uri="{BB962C8B-B14F-4D97-AF65-F5344CB8AC3E}">
        <p14:creationId xmlns:p14="http://schemas.microsoft.com/office/powerpoint/2010/main" val="3216980943"/>
      </p:ext>
    </p:extLst>
  </p:cSld>
  <p:clrMapOvr>
    <a:masterClrMapping/>
  </p:clrMapOvr>
  <mc:AlternateContent xmlns:mc="http://schemas.openxmlformats.org/markup-compatibility/2006" xmlns:p14="http://schemas.microsoft.com/office/powerpoint/2010/main">
    <mc:Choice Requires="p14">
      <p:transition spd="med" p14:dur="700" advTm="8368">
        <p:fade/>
      </p:transition>
    </mc:Choice>
    <mc:Fallback xmlns="">
      <p:transition spd="med" advTm="83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Objective</a:t>
            </a:r>
          </a:p>
        </p:txBody>
      </p:sp>
      <p:sp>
        <p:nvSpPr>
          <p:cNvPr id="4099" name="Rectangle 3"/>
          <p:cNvSpPr>
            <a:spLocks noGrp="1" noChangeArrowheads="1"/>
          </p:cNvSpPr>
          <p:nvPr>
            <p:ph idx="1"/>
          </p:nvPr>
        </p:nvSpPr>
        <p:spPr/>
        <p:txBody>
          <a:bodyPr/>
          <a:lstStyle/>
          <a:p>
            <a:r>
              <a:rPr lang="en-US" dirty="0"/>
              <a:t>To learn how to apply parallel programming techniques to an application </a:t>
            </a:r>
          </a:p>
          <a:p>
            <a:pPr lvl="1"/>
            <a:r>
              <a:rPr lang="en-US" dirty="0"/>
              <a:t>Determining parallelism structure</a:t>
            </a:r>
          </a:p>
          <a:p>
            <a:pPr lvl="1"/>
            <a:r>
              <a:rPr lang="en-US" dirty="0"/>
              <a:t>Loop transformations</a:t>
            </a:r>
          </a:p>
          <a:p>
            <a:pPr lvl="1"/>
            <a:r>
              <a:rPr lang="en-US" dirty="0"/>
              <a:t>Memory layout considerations</a:t>
            </a:r>
          </a:p>
          <a:p>
            <a:pPr lvl="1"/>
            <a:r>
              <a:rPr lang="en-US" dirty="0"/>
              <a:t>Validation</a:t>
            </a:r>
          </a:p>
          <a:p>
            <a:pPr lvl="1"/>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6400" y="6201049"/>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6481">
        <p:fade/>
      </p:transition>
    </mc:Choice>
    <mc:Fallback xmlns="">
      <p:transition spd="med" advTm="564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3"/>
          <p:cNvSpPr txBox="1">
            <a:spLocks noChangeArrowheads="1"/>
          </p:cNvSpPr>
          <p:nvPr/>
        </p:nvSpPr>
        <p:spPr bwMode="auto">
          <a:xfrm>
            <a:off x="533400" y="234464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a:solidFill>
                  <a:schemeClr val="bg1"/>
                </a:solidFill>
                <a:latin typeface="Arial Narrow" pitchFamily="34" charset="0"/>
              </a:rPr>
              <a:t>Cartesian Scan Data</a:t>
            </a:r>
          </a:p>
        </p:txBody>
      </p:sp>
      <p:sp>
        <p:nvSpPr>
          <p:cNvPr id="2051" name="Text Box 4"/>
          <p:cNvSpPr txBox="1">
            <a:spLocks noChangeArrowheads="1"/>
          </p:cNvSpPr>
          <p:nvPr/>
        </p:nvSpPr>
        <p:spPr bwMode="auto">
          <a:xfrm>
            <a:off x="6019800" y="234464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a:solidFill>
                  <a:schemeClr val="bg1"/>
                </a:solidFill>
                <a:latin typeface="Arial Narrow" pitchFamily="34" charset="0"/>
              </a:rPr>
              <a:t>Spiral Scan Data</a:t>
            </a:r>
          </a:p>
        </p:txBody>
      </p:sp>
      <p:sp>
        <p:nvSpPr>
          <p:cNvPr id="2052" name="Text Box 5"/>
          <p:cNvSpPr txBox="1">
            <a:spLocks noChangeArrowheads="1"/>
          </p:cNvSpPr>
          <p:nvPr/>
        </p:nvSpPr>
        <p:spPr bwMode="auto">
          <a:xfrm>
            <a:off x="3581400" y="310664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dirty="0">
                <a:solidFill>
                  <a:schemeClr val="bg1"/>
                </a:solidFill>
                <a:latin typeface="Arial Narrow" pitchFamily="34" charset="0"/>
              </a:rPr>
              <a:t>Gridding</a:t>
            </a:r>
            <a:endParaRPr lang="en-US" sz="2400" baseline="45000" dirty="0">
              <a:solidFill>
                <a:schemeClr val="bg1"/>
              </a:solidFill>
              <a:latin typeface="Arial Narrow" pitchFamily="34" charset="0"/>
            </a:endParaRPr>
          </a:p>
        </p:txBody>
      </p:sp>
      <p:sp>
        <p:nvSpPr>
          <p:cNvPr id="2053" name="Text Box 6"/>
          <p:cNvSpPr txBox="1">
            <a:spLocks noChangeArrowheads="1"/>
          </p:cNvSpPr>
          <p:nvPr/>
        </p:nvSpPr>
        <p:spPr bwMode="auto">
          <a:xfrm>
            <a:off x="533400" y="5621240"/>
            <a:ext cx="2286000" cy="4572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solidFill>
                  <a:schemeClr val="bg1"/>
                </a:solidFill>
                <a:latin typeface="Arial Narrow" pitchFamily="34" charset="0"/>
              </a:rPr>
              <a:t>FFT</a:t>
            </a:r>
          </a:p>
        </p:txBody>
      </p:sp>
      <p:sp>
        <p:nvSpPr>
          <p:cNvPr id="2054" name="Line 7"/>
          <p:cNvSpPr>
            <a:spLocks noChangeShapeType="1"/>
          </p:cNvSpPr>
          <p:nvPr/>
        </p:nvSpPr>
        <p:spPr bwMode="auto">
          <a:xfrm flipH="1">
            <a:off x="5562600" y="3411440"/>
            <a:ext cx="685800" cy="381000"/>
          </a:xfrm>
          <a:prstGeom prst="line">
            <a:avLst/>
          </a:prstGeom>
          <a:noFill/>
          <a:ln w="69850" cmpd="tri">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5" name="Line 8"/>
          <p:cNvSpPr>
            <a:spLocks noChangeShapeType="1"/>
          </p:cNvSpPr>
          <p:nvPr/>
        </p:nvSpPr>
        <p:spPr bwMode="auto">
          <a:xfrm flipH="1">
            <a:off x="2667000" y="5011640"/>
            <a:ext cx="685800" cy="381000"/>
          </a:xfrm>
          <a:prstGeom prst="line">
            <a:avLst/>
          </a:prstGeom>
          <a:noFill/>
          <a:ln w="69850" cmpd="tri">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6" name="Line 9"/>
          <p:cNvSpPr>
            <a:spLocks noChangeShapeType="1"/>
          </p:cNvSpPr>
          <p:nvPr/>
        </p:nvSpPr>
        <p:spPr bwMode="auto">
          <a:xfrm>
            <a:off x="1600200" y="4783040"/>
            <a:ext cx="0" cy="685800"/>
          </a:xfrm>
          <a:prstGeom prst="line">
            <a:avLst/>
          </a:prstGeom>
          <a:noFill/>
          <a:ln w="69850" cmpd="tri">
            <a:solidFill>
              <a:srgbClr val="C0C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 name="Text Box 10"/>
          <p:cNvSpPr txBox="1">
            <a:spLocks noChangeArrowheads="1"/>
          </p:cNvSpPr>
          <p:nvPr/>
        </p:nvSpPr>
        <p:spPr bwMode="auto">
          <a:xfrm>
            <a:off x="6477000" y="5621240"/>
            <a:ext cx="2286000" cy="4572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solidFill>
                  <a:schemeClr val="bg1"/>
                </a:solidFill>
                <a:latin typeface="Arial Narrow" pitchFamily="34" charset="0"/>
              </a:rPr>
              <a:t>LS</a:t>
            </a:r>
          </a:p>
        </p:txBody>
      </p:sp>
      <p:sp>
        <p:nvSpPr>
          <p:cNvPr id="2058" name="Line 11"/>
          <p:cNvSpPr>
            <a:spLocks noChangeShapeType="1"/>
          </p:cNvSpPr>
          <p:nvPr/>
        </p:nvSpPr>
        <p:spPr bwMode="auto">
          <a:xfrm>
            <a:off x="7086600" y="4630640"/>
            <a:ext cx="0" cy="838200"/>
          </a:xfrm>
          <a:prstGeom prst="line">
            <a:avLst/>
          </a:prstGeom>
          <a:noFill/>
          <a:ln w="69850" cmpd="tri">
            <a:solidFill>
              <a:srgbClr val="C0C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6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725640"/>
            <a:ext cx="2133600" cy="182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640040"/>
            <a:ext cx="2209800"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2725640"/>
            <a:ext cx="2286000" cy="18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3" name="Text Box 19"/>
          <p:cNvSpPr txBox="1">
            <a:spLocks noChangeArrowheads="1"/>
          </p:cNvSpPr>
          <p:nvPr/>
        </p:nvSpPr>
        <p:spPr bwMode="auto">
          <a:xfrm>
            <a:off x="1219200" y="6038753"/>
            <a:ext cx="56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(a)</a:t>
            </a:r>
          </a:p>
        </p:txBody>
      </p:sp>
      <p:sp>
        <p:nvSpPr>
          <p:cNvPr id="2064" name="Text Box 20"/>
          <p:cNvSpPr txBox="1">
            <a:spLocks noChangeArrowheads="1"/>
          </p:cNvSpPr>
          <p:nvPr/>
        </p:nvSpPr>
        <p:spPr bwMode="auto">
          <a:xfrm>
            <a:off x="4251325" y="6038753"/>
            <a:ext cx="56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(b)</a:t>
            </a:r>
          </a:p>
        </p:txBody>
      </p:sp>
      <p:sp>
        <p:nvSpPr>
          <p:cNvPr id="2065" name="Text Box 21"/>
          <p:cNvSpPr txBox="1">
            <a:spLocks noChangeArrowheads="1"/>
          </p:cNvSpPr>
          <p:nvPr/>
        </p:nvSpPr>
        <p:spPr bwMode="auto">
          <a:xfrm>
            <a:off x="7223125" y="6038753"/>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(c)</a:t>
            </a:r>
          </a:p>
        </p:txBody>
      </p:sp>
      <p:sp>
        <p:nvSpPr>
          <p:cNvPr id="2" name="Title 1"/>
          <p:cNvSpPr>
            <a:spLocks noGrp="1"/>
          </p:cNvSpPr>
          <p:nvPr>
            <p:ph type="title"/>
          </p:nvPr>
        </p:nvSpPr>
        <p:spPr/>
        <p:txBody>
          <a:bodyPr/>
          <a:lstStyle/>
          <a:p>
            <a:r>
              <a:rPr lang="en-US" dirty="0"/>
              <a:t>Cartesian vs. Non-Cartesian MRI Scan</a:t>
            </a:r>
          </a:p>
        </p:txBody>
      </p:sp>
      <p:pic>
        <p:nvPicPr>
          <p:cNvPr id="3074"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3403" y="1371600"/>
            <a:ext cx="4885594" cy="97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981200" y="1087340"/>
            <a:ext cx="6324600" cy="1295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372600" y="6082922"/>
            <a:ext cx="487362" cy="487362"/>
          </a:xfrm>
          <a:prstGeom prst="rect">
            <a:avLst/>
          </a:prstGeom>
        </p:spPr>
      </p:pic>
    </p:spTree>
    <p:extLst>
      <p:ext uri="{BB962C8B-B14F-4D97-AF65-F5344CB8AC3E}">
        <p14:creationId xmlns:p14="http://schemas.microsoft.com/office/powerpoint/2010/main" val="203805200"/>
      </p:ext>
    </p:extLst>
  </p:cSld>
  <p:clrMapOvr>
    <a:masterClrMapping/>
  </p:clrMapOvr>
  <mc:AlternateContent xmlns:mc="http://schemas.openxmlformats.org/markup-compatibility/2006" xmlns:p14="http://schemas.microsoft.com/office/powerpoint/2010/main">
    <mc:Choice Requires="p14">
      <p:transition spd="med" p14:dur="700" advTm="89328">
        <p:fade/>
      </p:transition>
    </mc:Choice>
    <mc:Fallback xmlns="">
      <p:transition spd="med" advTm="893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3"/>
          <p:cNvSpPr txBox="1">
            <a:spLocks noChangeArrowheads="1"/>
          </p:cNvSpPr>
          <p:nvPr/>
        </p:nvSpPr>
        <p:spPr bwMode="auto">
          <a:xfrm>
            <a:off x="533400" y="234464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a:solidFill>
                  <a:schemeClr val="bg1"/>
                </a:solidFill>
                <a:latin typeface="Arial Narrow" pitchFamily="34" charset="0"/>
              </a:rPr>
              <a:t>Cartesian Scan Data</a:t>
            </a:r>
          </a:p>
        </p:txBody>
      </p:sp>
      <p:sp>
        <p:nvSpPr>
          <p:cNvPr id="2051" name="Text Box 4"/>
          <p:cNvSpPr txBox="1">
            <a:spLocks noChangeArrowheads="1"/>
          </p:cNvSpPr>
          <p:nvPr/>
        </p:nvSpPr>
        <p:spPr bwMode="auto">
          <a:xfrm>
            <a:off x="6019800" y="234464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a:solidFill>
                  <a:schemeClr val="bg1"/>
                </a:solidFill>
                <a:latin typeface="Arial Narrow" pitchFamily="34" charset="0"/>
              </a:rPr>
              <a:t>Spiral Scan Data</a:t>
            </a:r>
          </a:p>
        </p:txBody>
      </p:sp>
      <p:sp>
        <p:nvSpPr>
          <p:cNvPr id="2052" name="Text Box 5"/>
          <p:cNvSpPr txBox="1">
            <a:spLocks noChangeArrowheads="1"/>
          </p:cNvSpPr>
          <p:nvPr/>
        </p:nvSpPr>
        <p:spPr bwMode="auto">
          <a:xfrm>
            <a:off x="3581400" y="310664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dirty="0">
                <a:solidFill>
                  <a:schemeClr val="bg1"/>
                </a:solidFill>
                <a:latin typeface="Arial Narrow" pitchFamily="34" charset="0"/>
              </a:rPr>
              <a:t>Gridding</a:t>
            </a:r>
            <a:endParaRPr lang="en-US" sz="2400" baseline="45000" dirty="0">
              <a:solidFill>
                <a:schemeClr val="bg1"/>
              </a:solidFill>
              <a:latin typeface="Arial Narrow" pitchFamily="34" charset="0"/>
            </a:endParaRPr>
          </a:p>
        </p:txBody>
      </p:sp>
      <p:sp>
        <p:nvSpPr>
          <p:cNvPr id="2053" name="Text Box 6"/>
          <p:cNvSpPr txBox="1">
            <a:spLocks noChangeArrowheads="1"/>
          </p:cNvSpPr>
          <p:nvPr/>
        </p:nvSpPr>
        <p:spPr bwMode="auto">
          <a:xfrm>
            <a:off x="533400" y="5621240"/>
            <a:ext cx="2286000" cy="4572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solidFill>
                  <a:schemeClr val="bg1"/>
                </a:solidFill>
                <a:latin typeface="Arial Narrow" pitchFamily="34" charset="0"/>
              </a:rPr>
              <a:t>FFT</a:t>
            </a:r>
          </a:p>
        </p:txBody>
      </p:sp>
      <p:sp>
        <p:nvSpPr>
          <p:cNvPr id="2054" name="Line 7"/>
          <p:cNvSpPr>
            <a:spLocks noChangeShapeType="1"/>
          </p:cNvSpPr>
          <p:nvPr/>
        </p:nvSpPr>
        <p:spPr bwMode="auto">
          <a:xfrm flipH="1">
            <a:off x="5562600" y="3411440"/>
            <a:ext cx="685800" cy="381000"/>
          </a:xfrm>
          <a:prstGeom prst="line">
            <a:avLst/>
          </a:prstGeom>
          <a:noFill/>
          <a:ln w="69850" cmpd="tri">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5" name="Line 8"/>
          <p:cNvSpPr>
            <a:spLocks noChangeShapeType="1"/>
          </p:cNvSpPr>
          <p:nvPr/>
        </p:nvSpPr>
        <p:spPr bwMode="auto">
          <a:xfrm flipH="1">
            <a:off x="2667000" y="5011640"/>
            <a:ext cx="685800" cy="381000"/>
          </a:xfrm>
          <a:prstGeom prst="line">
            <a:avLst/>
          </a:prstGeom>
          <a:noFill/>
          <a:ln w="69850" cmpd="tri">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6" name="Line 9"/>
          <p:cNvSpPr>
            <a:spLocks noChangeShapeType="1"/>
          </p:cNvSpPr>
          <p:nvPr/>
        </p:nvSpPr>
        <p:spPr bwMode="auto">
          <a:xfrm>
            <a:off x="1600200" y="4783040"/>
            <a:ext cx="0" cy="685800"/>
          </a:xfrm>
          <a:prstGeom prst="line">
            <a:avLst/>
          </a:prstGeom>
          <a:noFill/>
          <a:ln w="69850" cmpd="tri">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 name="Text Box 10"/>
          <p:cNvSpPr txBox="1">
            <a:spLocks noChangeArrowheads="1"/>
          </p:cNvSpPr>
          <p:nvPr/>
        </p:nvSpPr>
        <p:spPr bwMode="auto">
          <a:xfrm>
            <a:off x="6477000" y="5621240"/>
            <a:ext cx="2286000" cy="4572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solidFill>
                  <a:schemeClr val="bg1"/>
                </a:solidFill>
                <a:latin typeface="Arial Narrow" pitchFamily="34" charset="0"/>
              </a:rPr>
              <a:t>LS</a:t>
            </a:r>
          </a:p>
        </p:txBody>
      </p:sp>
      <p:sp>
        <p:nvSpPr>
          <p:cNvPr id="2058" name="Line 11"/>
          <p:cNvSpPr>
            <a:spLocks noChangeShapeType="1"/>
          </p:cNvSpPr>
          <p:nvPr/>
        </p:nvSpPr>
        <p:spPr bwMode="auto">
          <a:xfrm>
            <a:off x="7086600" y="4630640"/>
            <a:ext cx="0" cy="838200"/>
          </a:xfrm>
          <a:prstGeom prst="line">
            <a:avLst/>
          </a:prstGeom>
          <a:noFill/>
          <a:ln w="69850" cmpd="tri">
            <a:solidFill>
              <a:srgbClr val="C0C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6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725640"/>
            <a:ext cx="2133600" cy="182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640040"/>
            <a:ext cx="2209800"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2725640"/>
            <a:ext cx="1981200" cy="1905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3" name="Text Box 19"/>
          <p:cNvSpPr txBox="1">
            <a:spLocks noChangeArrowheads="1"/>
          </p:cNvSpPr>
          <p:nvPr/>
        </p:nvSpPr>
        <p:spPr bwMode="auto">
          <a:xfrm>
            <a:off x="1219200" y="6038753"/>
            <a:ext cx="56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(a)</a:t>
            </a:r>
          </a:p>
        </p:txBody>
      </p:sp>
      <p:sp>
        <p:nvSpPr>
          <p:cNvPr id="2064" name="Text Box 20"/>
          <p:cNvSpPr txBox="1">
            <a:spLocks noChangeArrowheads="1"/>
          </p:cNvSpPr>
          <p:nvPr/>
        </p:nvSpPr>
        <p:spPr bwMode="auto">
          <a:xfrm>
            <a:off x="4251325" y="6038753"/>
            <a:ext cx="56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(b)</a:t>
            </a:r>
          </a:p>
        </p:txBody>
      </p:sp>
      <p:sp>
        <p:nvSpPr>
          <p:cNvPr id="2065" name="Text Box 21"/>
          <p:cNvSpPr txBox="1">
            <a:spLocks noChangeArrowheads="1"/>
          </p:cNvSpPr>
          <p:nvPr/>
        </p:nvSpPr>
        <p:spPr bwMode="auto">
          <a:xfrm>
            <a:off x="7223125" y="6038753"/>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(c)</a:t>
            </a:r>
          </a:p>
        </p:txBody>
      </p:sp>
      <p:sp>
        <p:nvSpPr>
          <p:cNvPr id="2" name="Title 1"/>
          <p:cNvSpPr>
            <a:spLocks noGrp="1"/>
          </p:cNvSpPr>
          <p:nvPr>
            <p:ph type="title"/>
          </p:nvPr>
        </p:nvSpPr>
        <p:spPr/>
        <p:txBody>
          <a:bodyPr/>
          <a:lstStyle/>
          <a:p>
            <a:r>
              <a:rPr lang="en-US" dirty="0"/>
              <a:t>Cartesian vs. Non-Cartesian MRI Scan</a:t>
            </a:r>
          </a:p>
        </p:txBody>
      </p:sp>
      <p:pic>
        <p:nvPicPr>
          <p:cNvPr id="3074"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3403" y="1371600"/>
            <a:ext cx="4885594" cy="97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02085" y="2094722"/>
            <a:ext cx="2873829" cy="44268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372600" y="6078440"/>
            <a:ext cx="487362" cy="487362"/>
          </a:xfrm>
          <a:prstGeom prst="rect">
            <a:avLst/>
          </a:prstGeom>
        </p:spPr>
      </p:pic>
    </p:spTree>
    <p:extLst>
      <p:ext uri="{BB962C8B-B14F-4D97-AF65-F5344CB8AC3E}">
        <p14:creationId xmlns:p14="http://schemas.microsoft.com/office/powerpoint/2010/main" val="3261083318"/>
      </p:ext>
    </p:extLst>
  </p:cSld>
  <p:clrMapOvr>
    <a:masterClrMapping/>
  </p:clrMapOvr>
  <mc:AlternateContent xmlns:mc="http://schemas.openxmlformats.org/markup-compatibility/2006" xmlns:p14="http://schemas.microsoft.com/office/powerpoint/2010/main">
    <mc:Choice Requires="p14">
      <p:transition spd="med" p14:dur="700" advTm="65397">
        <p:fade/>
      </p:transition>
    </mc:Choice>
    <mc:Fallback xmlns="">
      <p:transition spd="med" advTm="653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3"/>
          <p:cNvSpPr txBox="1">
            <a:spLocks noChangeArrowheads="1"/>
          </p:cNvSpPr>
          <p:nvPr/>
        </p:nvSpPr>
        <p:spPr bwMode="auto">
          <a:xfrm>
            <a:off x="533400" y="234464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a:solidFill>
                  <a:schemeClr val="bg1"/>
                </a:solidFill>
                <a:latin typeface="Arial Narrow" pitchFamily="34" charset="0"/>
              </a:rPr>
              <a:t>Cartesian Scan Data</a:t>
            </a:r>
          </a:p>
        </p:txBody>
      </p:sp>
      <p:sp>
        <p:nvSpPr>
          <p:cNvPr id="2051" name="Text Box 4"/>
          <p:cNvSpPr txBox="1">
            <a:spLocks noChangeArrowheads="1"/>
          </p:cNvSpPr>
          <p:nvPr/>
        </p:nvSpPr>
        <p:spPr bwMode="auto">
          <a:xfrm>
            <a:off x="6019800" y="234464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a:solidFill>
                  <a:schemeClr val="bg1"/>
                </a:solidFill>
                <a:latin typeface="Arial Narrow" pitchFamily="34" charset="0"/>
              </a:rPr>
              <a:t>Spiral Scan Data</a:t>
            </a:r>
          </a:p>
        </p:txBody>
      </p:sp>
      <p:sp>
        <p:nvSpPr>
          <p:cNvPr id="2052" name="Text Box 5"/>
          <p:cNvSpPr txBox="1">
            <a:spLocks noChangeArrowheads="1"/>
          </p:cNvSpPr>
          <p:nvPr/>
        </p:nvSpPr>
        <p:spPr bwMode="auto">
          <a:xfrm>
            <a:off x="3581400" y="310664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dirty="0">
                <a:solidFill>
                  <a:schemeClr val="bg1"/>
                </a:solidFill>
                <a:latin typeface="Arial Narrow" pitchFamily="34" charset="0"/>
              </a:rPr>
              <a:t>Gridding</a:t>
            </a:r>
            <a:endParaRPr lang="en-US" sz="2400" baseline="45000" dirty="0">
              <a:solidFill>
                <a:schemeClr val="bg1"/>
              </a:solidFill>
              <a:latin typeface="Arial Narrow" pitchFamily="34" charset="0"/>
            </a:endParaRPr>
          </a:p>
        </p:txBody>
      </p:sp>
      <p:sp>
        <p:nvSpPr>
          <p:cNvPr id="2053" name="Text Box 6"/>
          <p:cNvSpPr txBox="1">
            <a:spLocks noChangeArrowheads="1"/>
          </p:cNvSpPr>
          <p:nvPr/>
        </p:nvSpPr>
        <p:spPr bwMode="auto">
          <a:xfrm>
            <a:off x="533400" y="5621240"/>
            <a:ext cx="2286000" cy="4572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solidFill>
                  <a:schemeClr val="bg1"/>
                </a:solidFill>
                <a:latin typeface="Arial Narrow" pitchFamily="34" charset="0"/>
              </a:rPr>
              <a:t>FFT</a:t>
            </a:r>
          </a:p>
        </p:txBody>
      </p:sp>
      <p:sp>
        <p:nvSpPr>
          <p:cNvPr id="2054" name="Line 7"/>
          <p:cNvSpPr>
            <a:spLocks noChangeShapeType="1"/>
          </p:cNvSpPr>
          <p:nvPr/>
        </p:nvSpPr>
        <p:spPr bwMode="auto">
          <a:xfrm flipH="1">
            <a:off x="5562600" y="3411440"/>
            <a:ext cx="685800" cy="381000"/>
          </a:xfrm>
          <a:prstGeom prst="line">
            <a:avLst/>
          </a:prstGeom>
          <a:noFill/>
          <a:ln w="69850" cmpd="tri">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5" name="Line 8"/>
          <p:cNvSpPr>
            <a:spLocks noChangeShapeType="1"/>
          </p:cNvSpPr>
          <p:nvPr/>
        </p:nvSpPr>
        <p:spPr bwMode="auto">
          <a:xfrm flipH="1">
            <a:off x="2667000" y="5011640"/>
            <a:ext cx="685800" cy="381000"/>
          </a:xfrm>
          <a:prstGeom prst="line">
            <a:avLst/>
          </a:prstGeom>
          <a:noFill/>
          <a:ln w="69850" cmpd="tri">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6" name="Line 9"/>
          <p:cNvSpPr>
            <a:spLocks noChangeShapeType="1"/>
          </p:cNvSpPr>
          <p:nvPr/>
        </p:nvSpPr>
        <p:spPr bwMode="auto">
          <a:xfrm>
            <a:off x="1600200" y="4783040"/>
            <a:ext cx="0" cy="685800"/>
          </a:xfrm>
          <a:prstGeom prst="line">
            <a:avLst/>
          </a:prstGeom>
          <a:noFill/>
          <a:ln w="69850" cmpd="tri">
            <a:solidFill>
              <a:srgbClr val="C0C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 name="Text Box 10"/>
          <p:cNvSpPr txBox="1">
            <a:spLocks noChangeArrowheads="1"/>
          </p:cNvSpPr>
          <p:nvPr/>
        </p:nvSpPr>
        <p:spPr bwMode="auto">
          <a:xfrm>
            <a:off x="6477000" y="5621240"/>
            <a:ext cx="2286000" cy="4572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solidFill>
                  <a:schemeClr val="bg1"/>
                </a:solidFill>
                <a:latin typeface="Arial Narrow" pitchFamily="34" charset="0"/>
              </a:rPr>
              <a:t>LS</a:t>
            </a:r>
          </a:p>
        </p:txBody>
      </p:sp>
      <p:sp>
        <p:nvSpPr>
          <p:cNvPr id="2058" name="Line 11"/>
          <p:cNvSpPr>
            <a:spLocks noChangeShapeType="1"/>
          </p:cNvSpPr>
          <p:nvPr/>
        </p:nvSpPr>
        <p:spPr bwMode="auto">
          <a:xfrm>
            <a:off x="7086600" y="4630640"/>
            <a:ext cx="0" cy="838200"/>
          </a:xfrm>
          <a:prstGeom prst="line">
            <a:avLst/>
          </a:prstGeom>
          <a:noFill/>
          <a:ln w="69850" cmpd="tri">
            <a:solidFill>
              <a:srgbClr val="C0C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6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725640"/>
            <a:ext cx="2133600" cy="182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640040"/>
            <a:ext cx="2209800"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2725640"/>
            <a:ext cx="2286000" cy="18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3" name="Text Box 19"/>
          <p:cNvSpPr txBox="1">
            <a:spLocks noChangeArrowheads="1"/>
          </p:cNvSpPr>
          <p:nvPr/>
        </p:nvSpPr>
        <p:spPr bwMode="auto">
          <a:xfrm>
            <a:off x="1219200" y="6038753"/>
            <a:ext cx="56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(a)</a:t>
            </a:r>
          </a:p>
        </p:txBody>
      </p:sp>
      <p:sp>
        <p:nvSpPr>
          <p:cNvPr id="2064" name="Text Box 20"/>
          <p:cNvSpPr txBox="1">
            <a:spLocks noChangeArrowheads="1"/>
          </p:cNvSpPr>
          <p:nvPr/>
        </p:nvSpPr>
        <p:spPr bwMode="auto">
          <a:xfrm>
            <a:off x="4251325" y="6038753"/>
            <a:ext cx="56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(b)</a:t>
            </a:r>
          </a:p>
        </p:txBody>
      </p:sp>
      <p:sp>
        <p:nvSpPr>
          <p:cNvPr id="2065" name="Text Box 21"/>
          <p:cNvSpPr txBox="1">
            <a:spLocks noChangeArrowheads="1"/>
          </p:cNvSpPr>
          <p:nvPr/>
        </p:nvSpPr>
        <p:spPr bwMode="auto">
          <a:xfrm>
            <a:off x="7223125" y="6038753"/>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(c)</a:t>
            </a:r>
          </a:p>
        </p:txBody>
      </p:sp>
      <p:sp>
        <p:nvSpPr>
          <p:cNvPr id="2" name="Title 1"/>
          <p:cNvSpPr>
            <a:spLocks noGrp="1"/>
          </p:cNvSpPr>
          <p:nvPr>
            <p:ph type="title"/>
          </p:nvPr>
        </p:nvSpPr>
        <p:spPr/>
        <p:txBody>
          <a:bodyPr/>
          <a:lstStyle/>
          <a:p>
            <a:r>
              <a:rPr lang="en-US" dirty="0"/>
              <a:t>Cartesian vs. Non-Cartesian MRI Scan</a:t>
            </a:r>
          </a:p>
        </p:txBody>
      </p:sp>
      <p:pic>
        <p:nvPicPr>
          <p:cNvPr id="3074"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3403" y="1371600"/>
            <a:ext cx="4885594" cy="97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296400" y="6078440"/>
            <a:ext cx="487362" cy="487362"/>
          </a:xfrm>
          <a:prstGeom prst="rect">
            <a:avLst/>
          </a:prstGeom>
        </p:spPr>
      </p:pic>
    </p:spTree>
    <p:extLst>
      <p:ext uri="{BB962C8B-B14F-4D97-AF65-F5344CB8AC3E}">
        <p14:creationId xmlns:p14="http://schemas.microsoft.com/office/powerpoint/2010/main" val="2367084296"/>
      </p:ext>
    </p:extLst>
  </p:cSld>
  <p:clrMapOvr>
    <a:masterClrMapping/>
  </p:clrMapOvr>
  <mc:AlternateContent xmlns:mc="http://schemas.openxmlformats.org/markup-compatibility/2006" xmlns:p14="http://schemas.microsoft.com/office/powerpoint/2010/main">
    <mc:Choice Requires="p14">
      <p:transition spd="med" p14:dur="700" advTm="163021">
        <p:fade/>
      </p:transition>
    </mc:Choice>
    <mc:Fallback xmlns="">
      <p:transition spd="med" advTm="1630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3"/>
          <p:cNvSpPr txBox="1">
            <a:spLocks noChangeArrowheads="1"/>
          </p:cNvSpPr>
          <p:nvPr/>
        </p:nvSpPr>
        <p:spPr bwMode="auto">
          <a:xfrm>
            <a:off x="533400" y="234464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a:solidFill>
                  <a:schemeClr val="bg1"/>
                </a:solidFill>
                <a:latin typeface="Arial Narrow" pitchFamily="34" charset="0"/>
              </a:rPr>
              <a:t>Cartesian Scan Data</a:t>
            </a:r>
          </a:p>
        </p:txBody>
      </p:sp>
      <p:sp>
        <p:nvSpPr>
          <p:cNvPr id="2051" name="Text Box 4"/>
          <p:cNvSpPr txBox="1">
            <a:spLocks noChangeArrowheads="1"/>
          </p:cNvSpPr>
          <p:nvPr/>
        </p:nvSpPr>
        <p:spPr bwMode="auto">
          <a:xfrm>
            <a:off x="6019800" y="234464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dirty="0">
                <a:solidFill>
                  <a:schemeClr val="bg1"/>
                </a:solidFill>
                <a:latin typeface="Arial Narrow" pitchFamily="34" charset="0"/>
              </a:rPr>
              <a:t>Spiral Scan Data</a:t>
            </a:r>
          </a:p>
        </p:txBody>
      </p:sp>
      <p:sp>
        <p:nvSpPr>
          <p:cNvPr id="2052" name="Text Box 5"/>
          <p:cNvSpPr txBox="1">
            <a:spLocks noChangeArrowheads="1"/>
          </p:cNvSpPr>
          <p:nvPr/>
        </p:nvSpPr>
        <p:spPr bwMode="auto">
          <a:xfrm>
            <a:off x="3581400" y="310664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dirty="0">
                <a:solidFill>
                  <a:schemeClr val="bg1"/>
                </a:solidFill>
                <a:latin typeface="Arial Narrow" pitchFamily="34" charset="0"/>
              </a:rPr>
              <a:t>Gridding</a:t>
            </a:r>
            <a:endParaRPr lang="en-US" sz="2400" baseline="45000" dirty="0">
              <a:solidFill>
                <a:schemeClr val="bg1"/>
              </a:solidFill>
              <a:latin typeface="Arial Narrow" pitchFamily="34" charset="0"/>
            </a:endParaRPr>
          </a:p>
        </p:txBody>
      </p:sp>
      <p:sp>
        <p:nvSpPr>
          <p:cNvPr id="2053" name="Text Box 6"/>
          <p:cNvSpPr txBox="1">
            <a:spLocks noChangeArrowheads="1"/>
          </p:cNvSpPr>
          <p:nvPr/>
        </p:nvSpPr>
        <p:spPr bwMode="auto">
          <a:xfrm>
            <a:off x="533400" y="5621240"/>
            <a:ext cx="2286000" cy="4572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solidFill>
                  <a:schemeClr val="bg1"/>
                </a:solidFill>
                <a:latin typeface="Arial Narrow" pitchFamily="34" charset="0"/>
              </a:rPr>
              <a:t>FFT</a:t>
            </a:r>
          </a:p>
        </p:txBody>
      </p:sp>
      <p:sp>
        <p:nvSpPr>
          <p:cNvPr id="2054" name="Line 7"/>
          <p:cNvSpPr>
            <a:spLocks noChangeShapeType="1"/>
          </p:cNvSpPr>
          <p:nvPr/>
        </p:nvSpPr>
        <p:spPr bwMode="auto">
          <a:xfrm flipH="1">
            <a:off x="5562600" y="3411440"/>
            <a:ext cx="685800" cy="381000"/>
          </a:xfrm>
          <a:prstGeom prst="line">
            <a:avLst/>
          </a:prstGeom>
          <a:noFill/>
          <a:ln w="69850" cmpd="tri">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5" name="Line 8"/>
          <p:cNvSpPr>
            <a:spLocks noChangeShapeType="1"/>
          </p:cNvSpPr>
          <p:nvPr/>
        </p:nvSpPr>
        <p:spPr bwMode="auto">
          <a:xfrm flipH="1">
            <a:off x="2667000" y="5011640"/>
            <a:ext cx="685800" cy="381000"/>
          </a:xfrm>
          <a:prstGeom prst="line">
            <a:avLst/>
          </a:prstGeom>
          <a:noFill/>
          <a:ln w="69850" cmpd="tri">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6" name="Line 9"/>
          <p:cNvSpPr>
            <a:spLocks noChangeShapeType="1"/>
          </p:cNvSpPr>
          <p:nvPr/>
        </p:nvSpPr>
        <p:spPr bwMode="auto">
          <a:xfrm>
            <a:off x="1600200" y="4783040"/>
            <a:ext cx="0" cy="685800"/>
          </a:xfrm>
          <a:prstGeom prst="line">
            <a:avLst/>
          </a:prstGeom>
          <a:noFill/>
          <a:ln w="69850" cmpd="tri">
            <a:solidFill>
              <a:srgbClr val="C0C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 name="Text Box 10"/>
          <p:cNvSpPr txBox="1">
            <a:spLocks noChangeArrowheads="1"/>
          </p:cNvSpPr>
          <p:nvPr/>
        </p:nvSpPr>
        <p:spPr bwMode="auto">
          <a:xfrm>
            <a:off x="6477000" y="5621240"/>
            <a:ext cx="2286000" cy="4572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solidFill>
                  <a:schemeClr val="bg1"/>
                </a:solidFill>
                <a:latin typeface="Arial Narrow" pitchFamily="34" charset="0"/>
              </a:rPr>
              <a:t>LS</a:t>
            </a:r>
          </a:p>
        </p:txBody>
      </p:sp>
      <p:sp>
        <p:nvSpPr>
          <p:cNvPr id="2058" name="Line 11"/>
          <p:cNvSpPr>
            <a:spLocks noChangeShapeType="1"/>
          </p:cNvSpPr>
          <p:nvPr/>
        </p:nvSpPr>
        <p:spPr bwMode="auto">
          <a:xfrm>
            <a:off x="7086600" y="4630640"/>
            <a:ext cx="0" cy="838200"/>
          </a:xfrm>
          <a:prstGeom prst="line">
            <a:avLst/>
          </a:prstGeom>
          <a:noFill/>
          <a:ln w="69850" cmpd="tri">
            <a:solidFill>
              <a:srgbClr val="C0C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6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725640"/>
            <a:ext cx="2133600" cy="182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640040"/>
            <a:ext cx="2209800"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2725640"/>
            <a:ext cx="2286000" cy="18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3" name="Text Box 19"/>
          <p:cNvSpPr txBox="1">
            <a:spLocks noChangeArrowheads="1"/>
          </p:cNvSpPr>
          <p:nvPr/>
        </p:nvSpPr>
        <p:spPr bwMode="auto">
          <a:xfrm>
            <a:off x="1219200" y="6038753"/>
            <a:ext cx="56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(a)</a:t>
            </a:r>
          </a:p>
        </p:txBody>
      </p:sp>
      <p:sp>
        <p:nvSpPr>
          <p:cNvPr id="2064" name="Text Box 20"/>
          <p:cNvSpPr txBox="1">
            <a:spLocks noChangeArrowheads="1"/>
          </p:cNvSpPr>
          <p:nvPr/>
        </p:nvSpPr>
        <p:spPr bwMode="auto">
          <a:xfrm>
            <a:off x="4251325" y="6038753"/>
            <a:ext cx="56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(b)</a:t>
            </a:r>
          </a:p>
        </p:txBody>
      </p:sp>
      <p:sp>
        <p:nvSpPr>
          <p:cNvPr id="2065" name="Text Box 21"/>
          <p:cNvSpPr txBox="1">
            <a:spLocks noChangeArrowheads="1"/>
          </p:cNvSpPr>
          <p:nvPr/>
        </p:nvSpPr>
        <p:spPr bwMode="auto">
          <a:xfrm>
            <a:off x="7223125" y="6038753"/>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rPr>
              <a:t>(c)</a:t>
            </a:r>
          </a:p>
        </p:txBody>
      </p:sp>
      <p:sp>
        <p:nvSpPr>
          <p:cNvPr id="2" name="Title 1"/>
          <p:cNvSpPr>
            <a:spLocks noGrp="1"/>
          </p:cNvSpPr>
          <p:nvPr>
            <p:ph type="title"/>
          </p:nvPr>
        </p:nvSpPr>
        <p:spPr/>
        <p:txBody>
          <a:bodyPr/>
          <a:lstStyle/>
          <a:p>
            <a:r>
              <a:rPr lang="en-US" dirty="0"/>
              <a:t>Cartesian vs. Non-Cartesian MRI Scan</a:t>
            </a:r>
          </a:p>
        </p:txBody>
      </p:sp>
      <p:pic>
        <p:nvPicPr>
          <p:cNvPr id="3074"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3403" y="1371600"/>
            <a:ext cx="4885594" cy="97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6038461" y="2055283"/>
            <a:ext cx="2873829" cy="44268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388151" y="6172200"/>
            <a:ext cx="487362" cy="487362"/>
          </a:xfrm>
          <a:prstGeom prst="rect">
            <a:avLst/>
          </a:prstGeom>
        </p:spPr>
      </p:pic>
    </p:spTree>
    <p:extLst>
      <p:ext uri="{BB962C8B-B14F-4D97-AF65-F5344CB8AC3E}">
        <p14:creationId xmlns:p14="http://schemas.microsoft.com/office/powerpoint/2010/main" val="3579199634"/>
      </p:ext>
    </p:extLst>
  </p:cSld>
  <p:clrMapOvr>
    <a:masterClrMapping/>
  </p:clrMapOvr>
  <mc:AlternateContent xmlns:mc="http://schemas.openxmlformats.org/markup-compatibility/2006" xmlns:p14="http://schemas.microsoft.com/office/powerpoint/2010/main">
    <mc:Choice Requires="p14">
      <p:transition spd="med" p14:dur="700" advTm="61307">
        <p:fade/>
      </p:transition>
    </mc:Choice>
    <mc:Fallback xmlns="">
      <p:transition spd="med" advTm="613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7" descr="Na325mm_1e-15_axial"/>
          <p:cNvPicPr>
            <a:picLocks noChangeAspect="1" noChangeArrowheads="1"/>
          </p:cNvPicPr>
          <p:nvPr/>
        </p:nvPicPr>
        <p:blipFill>
          <a:blip r:embed="rId5">
            <a:lum bright="30000" contrast="30000"/>
            <a:extLst>
              <a:ext uri="{28A0092B-C50C-407E-A947-70E740481C1C}">
                <a14:useLocalDpi xmlns:a14="http://schemas.microsoft.com/office/drawing/2010/main" val="0"/>
              </a:ext>
            </a:extLst>
          </a:blip>
          <a:srcRect/>
          <a:stretch>
            <a:fillRect/>
          </a:stretch>
        </p:blipFill>
        <p:spPr bwMode="auto">
          <a:xfrm>
            <a:off x="202640" y="1371600"/>
            <a:ext cx="87630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Box 19"/>
          <p:cNvSpPr txBox="1">
            <a:spLocks noChangeArrowheads="1"/>
          </p:cNvSpPr>
          <p:nvPr/>
        </p:nvSpPr>
        <p:spPr bwMode="auto">
          <a:xfrm>
            <a:off x="-25960" y="3505200"/>
            <a:ext cx="845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a:solidFill>
                  <a:schemeClr val="bg1"/>
                </a:solidFill>
                <a:latin typeface="Arial Narrow" pitchFamily="34" charset="0"/>
                <a:ea typeface="MS PGothic" pitchFamily="34" charset="-128"/>
              </a:rPr>
              <a:t>Courtesy of Keith Thulborn and Ian Atkinson, Center for MR Research, University of Illinois at Chicago</a:t>
            </a:r>
          </a:p>
        </p:txBody>
      </p:sp>
      <p:sp>
        <p:nvSpPr>
          <p:cNvPr id="2" name="Title 1"/>
          <p:cNvSpPr>
            <a:spLocks noGrp="1"/>
          </p:cNvSpPr>
          <p:nvPr>
            <p:ph type="title"/>
          </p:nvPr>
        </p:nvSpPr>
        <p:spPr/>
        <p:txBody>
          <a:bodyPr/>
          <a:lstStyle/>
          <a:p>
            <a:r>
              <a:rPr lang="en-US"/>
              <a:t>Non-Cartesian Scan </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8800" y="6172200"/>
            <a:ext cx="487362" cy="487362"/>
          </a:xfrm>
          <a:prstGeom prst="rect">
            <a:avLst/>
          </a:prstGeom>
        </p:spPr>
      </p:pic>
    </p:spTree>
    <p:extLst>
      <p:ext uri="{BB962C8B-B14F-4D97-AF65-F5344CB8AC3E}">
        <p14:creationId xmlns:p14="http://schemas.microsoft.com/office/powerpoint/2010/main" val="798516865"/>
      </p:ext>
    </p:extLst>
  </p:cSld>
  <p:clrMapOvr>
    <a:masterClrMapping/>
  </p:clrMapOvr>
  <mc:AlternateContent xmlns:mc="http://schemas.openxmlformats.org/markup-compatibility/2006" xmlns:p14="http://schemas.microsoft.com/office/powerpoint/2010/main">
    <mc:Choice Requires="p14">
      <p:transition spd="med" p14:dur="700" advTm="130035">
        <p:fade/>
      </p:transition>
    </mc:Choice>
    <mc:Fallback xmlns="">
      <p:transition spd="med" advTm="1300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2133600" y="1676400"/>
            <a:ext cx="3657600" cy="4572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dirty="0">
                <a:latin typeface="Arial Narrow" pitchFamily="34" charset="0"/>
              </a:rPr>
              <a:t>Compute F</a:t>
            </a:r>
            <a:r>
              <a:rPr lang="en-US" sz="2400" b="1" baseline="45000" dirty="0">
                <a:latin typeface="Arial Narrow" pitchFamily="34" charset="0"/>
              </a:rPr>
              <a:t>H</a:t>
            </a:r>
            <a:r>
              <a:rPr lang="en-US" sz="2400" b="1" dirty="0">
                <a:latin typeface="Arial Narrow" pitchFamily="34" charset="0"/>
              </a:rPr>
              <a:t>F + </a:t>
            </a:r>
            <a:r>
              <a:rPr lang="el-GR" sz="2400" b="1" dirty="0">
                <a:latin typeface="Arial Narrow" pitchFamily="34" charset="0"/>
              </a:rPr>
              <a:t>λ</a:t>
            </a:r>
            <a:r>
              <a:rPr lang="en-US" sz="2400" b="1" dirty="0">
                <a:latin typeface="Arial Narrow" pitchFamily="34" charset="0"/>
              </a:rPr>
              <a:t>W</a:t>
            </a:r>
            <a:r>
              <a:rPr lang="en-US" sz="2400" b="1" baseline="30000" dirty="0">
                <a:latin typeface="Arial Narrow" pitchFamily="34" charset="0"/>
              </a:rPr>
              <a:t>H</a:t>
            </a:r>
            <a:r>
              <a:rPr lang="en-US" sz="2400" b="1" dirty="0">
                <a:latin typeface="Arial Narrow" pitchFamily="34" charset="0"/>
              </a:rPr>
              <a:t>W</a:t>
            </a:r>
            <a:endParaRPr lang="el-GR" sz="2400" b="1" dirty="0">
              <a:latin typeface="Arial Narrow" pitchFamily="34" charset="0"/>
            </a:endParaRPr>
          </a:p>
        </p:txBody>
      </p:sp>
      <p:sp>
        <p:nvSpPr>
          <p:cNvPr id="4099" name="Text Box 5"/>
          <p:cNvSpPr txBox="1">
            <a:spLocks noChangeArrowheads="1"/>
          </p:cNvSpPr>
          <p:nvPr/>
        </p:nvSpPr>
        <p:spPr bwMode="auto">
          <a:xfrm>
            <a:off x="838200" y="2438400"/>
            <a:ext cx="1905000" cy="4572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dirty="0">
                <a:latin typeface="Arial Narrow" pitchFamily="34" charset="0"/>
              </a:rPr>
              <a:t>Acquire Data</a:t>
            </a:r>
          </a:p>
        </p:txBody>
      </p:sp>
      <p:sp>
        <p:nvSpPr>
          <p:cNvPr id="4100" name="Text Box 6"/>
          <p:cNvSpPr txBox="1">
            <a:spLocks noChangeArrowheads="1"/>
          </p:cNvSpPr>
          <p:nvPr/>
        </p:nvSpPr>
        <p:spPr bwMode="auto">
          <a:xfrm>
            <a:off x="838200" y="3505200"/>
            <a:ext cx="1905000" cy="4572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dirty="0">
                <a:latin typeface="Arial Narrow" pitchFamily="34" charset="0"/>
              </a:rPr>
              <a:t>Compute F</a:t>
            </a:r>
            <a:r>
              <a:rPr lang="en-US" sz="2400" b="1" baseline="45000" dirty="0">
                <a:latin typeface="Arial Narrow" pitchFamily="34" charset="0"/>
              </a:rPr>
              <a:t>H</a:t>
            </a:r>
            <a:r>
              <a:rPr lang="en-US" sz="2400" b="1" dirty="0">
                <a:latin typeface="Arial Narrow" pitchFamily="34" charset="0"/>
              </a:rPr>
              <a:t>D</a:t>
            </a:r>
          </a:p>
        </p:txBody>
      </p:sp>
      <p:sp>
        <p:nvSpPr>
          <p:cNvPr id="4101" name="Text Box 7"/>
          <p:cNvSpPr txBox="1">
            <a:spLocks noChangeArrowheads="1"/>
          </p:cNvSpPr>
          <p:nvPr/>
        </p:nvSpPr>
        <p:spPr bwMode="auto">
          <a:xfrm>
            <a:off x="1676400" y="4724400"/>
            <a:ext cx="1905000" cy="4572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latin typeface="Arial Narrow" pitchFamily="34" charset="0"/>
              </a:rPr>
              <a:t>Find ρ</a:t>
            </a:r>
          </a:p>
        </p:txBody>
      </p:sp>
      <p:cxnSp>
        <p:nvCxnSpPr>
          <p:cNvPr id="4102" name="AutoShape 8"/>
          <p:cNvCxnSpPr>
            <a:cxnSpLocks noChangeShapeType="1"/>
            <a:stCxn id="4099" idx="2"/>
            <a:endCxn id="4100" idx="0"/>
          </p:cNvCxnSpPr>
          <p:nvPr/>
        </p:nvCxnSpPr>
        <p:spPr bwMode="auto">
          <a:xfrm>
            <a:off x="1790700" y="2895600"/>
            <a:ext cx="0" cy="609600"/>
          </a:xfrm>
          <a:prstGeom prst="straightConnector1">
            <a:avLst/>
          </a:prstGeom>
          <a:noFill/>
          <a:ln w="698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3" name="AutoShape 9"/>
          <p:cNvCxnSpPr>
            <a:cxnSpLocks noChangeShapeType="1"/>
          </p:cNvCxnSpPr>
          <p:nvPr/>
        </p:nvCxnSpPr>
        <p:spPr bwMode="auto">
          <a:xfrm>
            <a:off x="3276600" y="2133600"/>
            <a:ext cx="0" cy="2590800"/>
          </a:xfrm>
          <a:prstGeom prst="straightConnector1">
            <a:avLst/>
          </a:prstGeom>
          <a:noFill/>
          <a:ln w="698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4" name="AutoShape 10"/>
          <p:cNvCxnSpPr>
            <a:cxnSpLocks noChangeShapeType="1"/>
            <a:stCxn id="4100" idx="2"/>
            <a:endCxn id="4101" idx="0"/>
          </p:cNvCxnSpPr>
          <p:nvPr/>
        </p:nvCxnSpPr>
        <p:spPr bwMode="auto">
          <a:xfrm>
            <a:off x="1790700" y="3962400"/>
            <a:ext cx="838200" cy="762000"/>
          </a:xfrm>
          <a:prstGeom prst="straightConnector1">
            <a:avLst/>
          </a:prstGeom>
          <a:noFill/>
          <a:ln w="698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5" name="AutoShape 11"/>
          <p:cNvCxnSpPr>
            <a:cxnSpLocks noChangeShapeType="1"/>
            <a:stCxn id="4101" idx="2"/>
            <a:endCxn id="4108" idx="0"/>
          </p:cNvCxnSpPr>
          <p:nvPr/>
        </p:nvCxnSpPr>
        <p:spPr bwMode="auto">
          <a:xfrm rot="16200000" flipV="1">
            <a:off x="2076450" y="4629150"/>
            <a:ext cx="457200" cy="647700"/>
          </a:xfrm>
          <a:prstGeom prst="curvedConnector5">
            <a:avLst>
              <a:gd name="adj1" fmla="val -93056"/>
              <a:gd name="adj2" fmla="val 263968"/>
              <a:gd name="adj3" fmla="val 231597"/>
            </a:avLst>
          </a:prstGeom>
          <a:noFill/>
          <a:ln w="698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06" name="Rectangle 12"/>
          <p:cNvSpPr>
            <a:spLocks noChangeArrowheads="1"/>
          </p:cNvSpPr>
          <p:nvPr/>
        </p:nvSpPr>
        <p:spPr bwMode="auto">
          <a:xfrm>
            <a:off x="2895600" y="47244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7" name="Rectangle 13"/>
          <p:cNvSpPr>
            <a:spLocks noChangeArrowheads="1"/>
          </p:cNvSpPr>
          <p:nvPr/>
        </p:nvSpPr>
        <p:spPr bwMode="auto">
          <a:xfrm>
            <a:off x="2286000" y="47244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8" name="Rectangle 14"/>
          <p:cNvSpPr>
            <a:spLocks noChangeArrowheads="1"/>
          </p:cNvSpPr>
          <p:nvPr/>
        </p:nvSpPr>
        <p:spPr bwMode="auto">
          <a:xfrm>
            <a:off x="1676400" y="47244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10" name="Object 4"/>
          <p:cNvGraphicFramePr>
            <a:graphicFrameLocks noChangeAspect="1"/>
          </p:cNvGraphicFramePr>
          <p:nvPr>
            <p:extLst>
              <p:ext uri="{D42A27DB-BD31-4B8C-83A1-F6EECF244321}">
                <p14:modId xmlns:p14="http://schemas.microsoft.com/office/powerpoint/2010/main" val="1780332326"/>
              </p:ext>
            </p:extLst>
          </p:nvPr>
        </p:nvGraphicFramePr>
        <p:xfrm>
          <a:off x="3311525" y="3352800"/>
          <a:ext cx="5357813" cy="754063"/>
        </p:xfrm>
        <a:graphic>
          <a:graphicData uri="http://schemas.openxmlformats.org/presentationml/2006/ole">
            <mc:AlternateContent xmlns:mc="http://schemas.openxmlformats.org/markup-compatibility/2006">
              <mc:Choice xmlns:v="urn:schemas-microsoft-com:vml" Requires="v">
                <p:oleObj spid="_x0000_s1093" name="Equation" r:id="rId6" imgW="1625600" imgH="228600" progId="Equation.3">
                  <p:embed/>
                </p:oleObj>
              </mc:Choice>
              <mc:Fallback>
                <p:oleObj name="Equation" r:id="rId6" imgW="16256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1525" y="3352800"/>
                        <a:ext cx="5357813"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itle 1"/>
          <p:cNvSpPr>
            <a:spLocks noGrp="1"/>
          </p:cNvSpPr>
          <p:nvPr>
            <p:ph type="title"/>
          </p:nvPr>
        </p:nvSpPr>
        <p:spPr>
          <a:xfrm>
            <a:off x="415291" y="386081"/>
            <a:ext cx="8313420" cy="867930"/>
          </a:xfrm>
        </p:spPr>
        <p:txBody>
          <a:bodyPr/>
          <a:lstStyle/>
          <a:p>
            <a:r>
              <a:rPr lang="en-US" sz="2800" dirty="0"/>
              <a:t>An Iterative Solver Based Approach to</a:t>
            </a:r>
            <a:br>
              <a:rPr lang="en-US" sz="2800" dirty="0"/>
            </a:br>
            <a:r>
              <a:rPr lang="en-US" sz="2800" dirty="0"/>
              <a:t>Image Reconstruction</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372600" y="6172200"/>
            <a:ext cx="487362" cy="487362"/>
          </a:xfrm>
          <a:prstGeom prst="rect">
            <a:avLst/>
          </a:prstGeom>
        </p:spPr>
      </p:pic>
    </p:spTree>
    <p:extLst>
      <p:ext uri="{BB962C8B-B14F-4D97-AF65-F5344CB8AC3E}">
        <p14:creationId xmlns:p14="http://schemas.microsoft.com/office/powerpoint/2010/main" val="1754380019"/>
      </p:ext>
    </p:extLst>
  </p:cSld>
  <p:clrMapOvr>
    <a:masterClrMapping/>
  </p:clrMapOvr>
  <mc:AlternateContent xmlns:mc="http://schemas.openxmlformats.org/markup-compatibility/2006" xmlns:p14="http://schemas.microsoft.com/office/powerpoint/2010/main">
    <mc:Choice Requires="p14">
      <p:transition spd="med" p14:dur="700" advTm="157509">
        <p:fade/>
      </p:transition>
    </mc:Choice>
    <mc:Fallback xmlns="">
      <p:transition spd="med" advTm="1575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76200" y="838200"/>
            <a:ext cx="4572000" cy="4616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800" dirty="0">
                <a:solidFill>
                  <a:schemeClr val="bg1"/>
                </a:solidFill>
                <a:latin typeface="Courier New" pitchFamily="49" charset="0"/>
              </a:rPr>
              <a:t>for (m = 0; m &lt; M; m++) {</a:t>
            </a:r>
          </a:p>
          <a:p>
            <a:pPr eaLnBrk="1" hangingPunct="1"/>
            <a:endParaRPr lang="en-US" sz="1800" dirty="0">
              <a:solidFill>
                <a:schemeClr val="bg1"/>
              </a:solidFill>
              <a:latin typeface="Courier New" pitchFamily="49" charset="0"/>
            </a:endParaRP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phiMag</a:t>
            </a:r>
            <a:r>
              <a:rPr lang="en-US" sz="1800" dirty="0">
                <a:solidFill>
                  <a:schemeClr val="bg1"/>
                </a:solidFill>
                <a:latin typeface="Courier New" pitchFamily="49" charset="0"/>
              </a:rPr>
              <a:t>[m] = </a:t>
            </a:r>
            <a:r>
              <a:rPr lang="en-US" sz="1800" dirty="0" err="1">
                <a:solidFill>
                  <a:schemeClr val="bg1"/>
                </a:solidFill>
                <a:latin typeface="Courier New" pitchFamily="49" charset="0"/>
              </a:rPr>
              <a:t>rPhi</a:t>
            </a:r>
            <a:r>
              <a:rPr lang="en-US" sz="1800" dirty="0">
                <a:solidFill>
                  <a:schemeClr val="bg1"/>
                </a:solidFill>
                <a:latin typeface="Courier New" pitchFamily="49" charset="0"/>
              </a:rPr>
              <a:t>[m]*</a:t>
            </a:r>
            <a:r>
              <a:rPr lang="en-US" sz="1800" dirty="0" err="1">
                <a:solidFill>
                  <a:schemeClr val="bg1"/>
                </a:solidFill>
                <a:latin typeface="Courier New" pitchFamily="49" charset="0"/>
              </a:rPr>
              <a:t>rPhi</a:t>
            </a:r>
            <a:r>
              <a:rPr lang="en-US" sz="1800" dirty="0">
                <a:solidFill>
                  <a:schemeClr val="bg1"/>
                </a:solidFill>
                <a:latin typeface="Courier New" pitchFamily="49" charset="0"/>
              </a:rPr>
              <a:t>[m]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iPhi</a:t>
            </a:r>
            <a:r>
              <a:rPr lang="en-US" sz="1800" dirty="0">
                <a:solidFill>
                  <a:schemeClr val="bg1"/>
                </a:solidFill>
                <a:latin typeface="Courier New" pitchFamily="49" charset="0"/>
              </a:rPr>
              <a:t>[m]*</a:t>
            </a:r>
            <a:r>
              <a:rPr lang="en-US" sz="1800" dirty="0" err="1">
                <a:solidFill>
                  <a:schemeClr val="bg1"/>
                </a:solidFill>
                <a:latin typeface="Courier New" pitchFamily="49" charset="0"/>
              </a:rPr>
              <a:t>iPhi</a:t>
            </a:r>
            <a:r>
              <a:rPr lang="en-US" sz="1800" dirty="0">
                <a:solidFill>
                  <a:schemeClr val="bg1"/>
                </a:solidFill>
                <a:latin typeface="Courier New" pitchFamily="49" charset="0"/>
              </a:rPr>
              <a:t>[m];</a:t>
            </a:r>
          </a:p>
          <a:p>
            <a:pPr eaLnBrk="1" hangingPunct="1"/>
            <a:endParaRPr lang="en-US" sz="1800" dirty="0">
              <a:solidFill>
                <a:schemeClr val="bg1"/>
              </a:solidFill>
              <a:latin typeface="Courier New" pitchFamily="49" charset="0"/>
            </a:endParaRPr>
          </a:p>
          <a:p>
            <a:pPr eaLnBrk="1" hangingPunct="1"/>
            <a:r>
              <a:rPr lang="en-US" sz="1800" dirty="0">
                <a:solidFill>
                  <a:schemeClr val="bg1"/>
                </a:solidFill>
                <a:latin typeface="Courier New" pitchFamily="49" charset="0"/>
              </a:rPr>
              <a:t>  for (n = 0; n &lt; N; n++)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expQ</a:t>
            </a:r>
            <a:r>
              <a:rPr lang="en-US" sz="1800" dirty="0">
                <a:solidFill>
                  <a:schemeClr val="bg1"/>
                </a:solidFill>
                <a:latin typeface="Courier New" pitchFamily="49" charset="0"/>
              </a:rPr>
              <a:t> = 2*PI*(</a:t>
            </a:r>
            <a:r>
              <a:rPr lang="en-US" sz="1800" dirty="0" err="1">
                <a:solidFill>
                  <a:schemeClr val="bg1"/>
                </a:solidFill>
                <a:latin typeface="Courier New" pitchFamily="49" charset="0"/>
              </a:rPr>
              <a:t>kx</a:t>
            </a:r>
            <a:r>
              <a:rPr lang="en-US" sz="1800" dirty="0">
                <a:solidFill>
                  <a:schemeClr val="bg1"/>
                </a:solidFill>
                <a:latin typeface="Courier New" pitchFamily="49" charset="0"/>
              </a:rPr>
              <a:t>[m]*x[n]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ky</a:t>
            </a:r>
            <a:r>
              <a:rPr lang="en-US" sz="1800" dirty="0">
                <a:solidFill>
                  <a:schemeClr val="bg1"/>
                </a:solidFill>
                <a:latin typeface="Courier New" pitchFamily="49" charset="0"/>
              </a:rPr>
              <a:t>[m]*y[n]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kz</a:t>
            </a:r>
            <a:r>
              <a:rPr lang="en-US" sz="1800" dirty="0">
                <a:solidFill>
                  <a:schemeClr val="bg1"/>
                </a:solidFill>
                <a:latin typeface="Courier New" pitchFamily="49" charset="0"/>
              </a:rPr>
              <a:t>[m]*z[n]);</a:t>
            </a:r>
          </a:p>
          <a:p>
            <a:pPr eaLnBrk="1" hangingPunct="1"/>
            <a:endParaRPr lang="en-US" sz="1800" dirty="0">
              <a:solidFill>
                <a:schemeClr val="bg1"/>
              </a:solidFill>
              <a:latin typeface="Courier New" pitchFamily="49" charset="0"/>
            </a:endParaRP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rQ</a:t>
            </a:r>
            <a:r>
              <a:rPr lang="en-US" sz="1800" dirty="0">
                <a:solidFill>
                  <a:schemeClr val="bg1"/>
                </a:solidFill>
                <a:latin typeface="Courier New" pitchFamily="49" charset="0"/>
              </a:rPr>
              <a:t>[n] +=</a:t>
            </a:r>
            <a:r>
              <a:rPr lang="en-US" sz="1800" dirty="0" err="1">
                <a:solidFill>
                  <a:schemeClr val="bg1"/>
                </a:solidFill>
                <a:latin typeface="Courier New" pitchFamily="49" charset="0"/>
              </a:rPr>
              <a:t>phiMag</a:t>
            </a:r>
            <a:r>
              <a:rPr lang="en-US" sz="1800" dirty="0">
                <a:solidFill>
                  <a:schemeClr val="bg1"/>
                </a:solidFill>
                <a:latin typeface="Courier New" pitchFamily="49" charset="0"/>
              </a:rPr>
              <a:t>[m]*</a:t>
            </a:r>
            <a:r>
              <a:rPr lang="en-US" sz="1800" dirty="0" err="1">
                <a:solidFill>
                  <a:schemeClr val="bg1"/>
                </a:solidFill>
                <a:latin typeface="Courier New" pitchFamily="49" charset="0"/>
              </a:rPr>
              <a:t>cos</a:t>
            </a:r>
            <a:r>
              <a:rPr lang="en-US" sz="1800" dirty="0">
                <a:solidFill>
                  <a:schemeClr val="bg1"/>
                </a:solidFill>
                <a:latin typeface="Courier New" pitchFamily="49" charset="0"/>
              </a:rPr>
              <a:t>(</a:t>
            </a:r>
            <a:r>
              <a:rPr lang="en-US" sz="1800" dirty="0" err="1">
                <a:solidFill>
                  <a:schemeClr val="bg1"/>
                </a:solidFill>
                <a:latin typeface="Courier New" pitchFamily="49" charset="0"/>
              </a:rPr>
              <a:t>expQ</a:t>
            </a:r>
            <a:r>
              <a:rPr lang="en-US" sz="1800" dirty="0">
                <a:solidFill>
                  <a:schemeClr val="bg1"/>
                </a:solidFill>
                <a:latin typeface="Courier New" pitchFamily="49" charset="0"/>
              </a:rPr>
              <a:t>);</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iQ</a:t>
            </a:r>
            <a:r>
              <a:rPr lang="en-US" sz="1800" dirty="0">
                <a:solidFill>
                  <a:schemeClr val="bg1"/>
                </a:solidFill>
                <a:latin typeface="Courier New" pitchFamily="49" charset="0"/>
              </a:rPr>
              <a:t>[n] +=</a:t>
            </a:r>
            <a:r>
              <a:rPr lang="en-US" sz="1800" dirty="0" err="1">
                <a:solidFill>
                  <a:schemeClr val="bg1"/>
                </a:solidFill>
                <a:latin typeface="Courier New" pitchFamily="49" charset="0"/>
              </a:rPr>
              <a:t>phiMag</a:t>
            </a:r>
            <a:r>
              <a:rPr lang="en-US" sz="1800" dirty="0">
                <a:solidFill>
                  <a:schemeClr val="bg1"/>
                </a:solidFill>
                <a:latin typeface="Courier New" pitchFamily="49" charset="0"/>
              </a:rPr>
              <a:t>[m]*sin(</a:t>
            </a:r>
            <a:r>
              <a:rPr lang="en-US" sz="1800" dirty="0" err="1">
                <a:solidFill>
                  <a:schemeClr val="bg1"/>
                </a:solidFill>
                <a:latin typeface="Courier New" pitchFamily="49" charset="0"/>
              </a:rPr>
              <a:t>expQ</a:t>
            </a:r>
            <a:r>
              <a:rPr lang="en-US" sz="1800" dirty="0">
                <a:solidFill>
                  <a:schemeClr val="bg1"/>
                </a:solidFill>
                <a:latin typeface="Courier New" pitchFamily="49" charset="0"/>
              </a:rPr>
              <a:t>);</a:t>
            </a:r>
          </a:p>
          <a:p>
            <a:pPr eaLnBrk="1" hangingPunct="1"/>
            <a:r>
              <a:rPr lang="en-US" sz="1800" dirty="0">
                <a:solidFill>
                  <a:schemeClr val="bg1"/>
                </a:solidFill>
                <a:latin typeface="Courier New" pitchFamily="49" charset="0"/>
              </a:rPr>
              <a:t>  }</a:t>
            </a:r>
          </a:p>
          <a:p>
            <a:pPr eaLnBrk="1" hangingPunct="1"/>
            <a:r>
              <a:rPr lang="en-US" sz="1800" dirty="0">
                <a:solidFill>
                  <a:schemeClr val="bg1"/>
                </a:solidFill>
                <a:latin typeface="Courier New" pitchFamily="49" charset="0"/>
              </a:rPr>
              <a:t>}</a:t>
            </a:r>
          </a:p>
          <a:p>
            <a:pPr algn="ctr" eaLnBrk="1" hangingPunct="1"/>
            <a:r>
              <a:rPr lang="en-US" sz="1800" dirty="0">
                <a:solidFill>
                  <a:schemeClr val="bg1"/>
                </a:solidFill>
                <a:latin typeface="Courier New" pitchFamily="49" charset="0"/>
              </a:rPr>
              <a:t>(a) Q computation</a:t>
            </a:r>
          </a:p>
          <a:p>
            <a:pPr eaLnBrk="1" hangingPunct="1"/>
            <a:endParaRPr lang="en-US" dirty="0">
              <a:solidFill>
                <a:schemeClr val="bg1"/>
              </a:solidFill>
              <a:latin typeface="Courier New" pitchFamily="49" charset="0"/>
            </a:endParaRPr>
          </a:p>
        </p:txBody>
      </p:sp>
      <p:sp>
        <p:nvSpPr>
          <p:cNvPr id="5123" name="Text Box 5"/>
          <p:cNvSpPr txBox="1">
            <a:spLocks noChangeArrowheads="1"/>
          </p:cNvSpPr>
          <p:nvPr/>
        </p:nvSpPr>
        <p:spPr bwMode="auto">
          <a:xfrm>
            <a:off x="4648200" y="838200"/>
            <a:ext cx="4572000" cy="58689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800" dirty="0">
                <a:solidFill>
                  <a:schemeClr val="bg1"/>
                </a:solidFill>
                <a:latin typeface="Courier New" pitchFamily="49" charset="0"/>
              </a:rPr>
              <a:t>for (m = 0; m &lt; M; m++) {</a:t>
            </a:r>
          </a:p>
          <a:p>
            <a:pPr eaLnBrk="1" hangingPunct="1"/>
            <a:endParaRPr lang="en-US" sz="1800" dirty="0">
              <a:solidFill>
                <a:schemeClr val="bg1"/>
              </a:solidFill>
              <a:latin typeface="Courier New" pitchFamily="49" charset="0"/>
            </a:endParaRP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rMu</a:t>
            </a:r>
            <a:r>
              <a:rPr lang="en-US" sz="1800" dirty="0">
                <a:solidFill>
                  <a:schemeClr val="bg1"/>
                </a:solidFill>
                <a:latin typeface="Courier New" pitchFamily="49" charset="0"/>
              </a:rPr>
              <a:t>[m] = </a:t>
            </a:r>
            <a:r>
              <a:rPr lang="en-US" sz="1800" dirty="0" err="1">
                <a:solidFill>
                  <a:schemeClr val="bg1"/>
                </a:solidFill>
                <a:latin typeface="Courier New" pitchFamily="49" charset="0"/>
              </a:rPr>
              <a:t>rPhi</a:t>
            </a:r>
            <a:r>
              <a:rPr lang="en-US" sz="1800" dirty="0">
                <a:solidFill>
                  <a:schemeClr val="bg1"/>
                </a:solidFill>
                <a:latin typeface="Courier New" pitchFamily="49" charset="0"/>
              </a:rPr>
              <a:t>[m]*</a:t>
            </a:r>
            <a:r>
              <a:rPr lang="en-US" sz="1800" dirty="0" err="1">
                <a:solidFill>
                  <a:schemeClr val="bg1"/>
                </a:solidFill>
                <a:latin typeface="Courier New" pitchFamily="49" charset="0"/>
              </a:rPr>
              <a:t>rD</a:t>
            </a:r>
            <a:r>
              <a:rPr lang="en-US" sz="1800" dirty="0">
                <a:solidFill>
                  <a:schemeClr val="bg1"/>
                </a:solidFill>
                <a:latin typeface="Courier New" pitchFamily="49" charset="0"/>
              </a:rPr>
              <a:t>[m]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iPhi</a:t>
            </a:r>
            <a:r>
              <a:rPr lang="en-US" sz="1800" dirty="0">
                <a:solidFill>
                  <a:schemeClr val="bg1"/>
                </a:solidFill>
                <a:latin typeface="Courier New" pitchFamily="49" charset="0"/>
              </a:rPr>
              <a:t>[m]*</a:t>
            </a:r>
            <a:r>
              <a:rPr lang="en-US" sz="1800" dirty="0" err="1">
                <a:solidFill>
                  <a:schemeClr val="bg1"/>
                </a:solidFill>
                <a:latin typeface="Courier New" pitchFamily="49" charset="0"/>
              </a:rPr>
              <a:t>iD</a:t>
            </a:r>
            <a:r>
              <a:rPr lang="en-US" sz="1800" dirty="0">
                <a:solidFill>
                  <a:schemeClr val="bg1"/>
                </a:solidFill>
                <a:latin typeface="Courier New" pitchFamily="49" charset="0"/>
              </a:rPr>
              <a:t>[m];</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iMu</a:t>
            </a:r>
            <a:r>
              <a:rPr lang="en-US" sz="1800" dirty="0">
                <a:solidFill>
                  <a:schemeClr val="bg1"/>
                </a:solidFill>
                <a:latin typeface="Courier New" pitchFamily="49" charset="0"/>
              </a:rPr>
              <a:t>[m] = </a:t>
            </a:r>
            <a:r>
              <a:rPr lang="en-US" sz="1800" dirty="0" err="1">
                <a:solidFill>
                  <a:schemeClr val="bg1"/>
                </a:solidFill>
                <a:latin typeface="Courier New" pitchFamily="49" charset="0"/>
              </a:rPr>
              <a:t>rPhi</a:t>
            </a:r>
            <a:r>
              <a:rPr lang="en-US" sz="1800" dirty="0">
                <a:solidFill>
                  <a:schemeClr val="bg1"/>
                </a:solidFill>
                <a:latin typeface="Courier New" pitchFamily="49" charset="0"/>
              </a:rPr>
              <a:t>[m]*</a:t>
            </a:r>
            <a:r>
              <a:rPr lang="en-US" sz="1800" dirty="0" err="1">
                <a:solidFill>
                  <a:schemeClr val="bg1"/>
                </a:solidFill>
                <a:latin typeface="Courier New" pitchFamily="49" charset="0"/>
              </a:rPr>
              <a:t>iD</a:t>
            </a:r>
            <a:r>
              <a:rPr lang="en-US" sz="1800" dirty="0">
                <a:solidFill>
                  <a:schemeClr val="bg1"/>
                </a:solidFill>
                <a:latin typeface="Courier New" pitchFamily="49" charset="0"/>
              </a:rPr>
              <a:t>[m]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iPhi</a:t>
            </a:r>
            <a:r>
              <a:rPr lang="en-US" sz="1800" dirty="0">
                <a:solidFill>
                  <a:schemeClr val="bg1"/>
                </a:solidFill>
                <a:latin typeface="Courier New" pitchFamily="49" charset="0"/>
              </a:rPr>
              <a:t>[m]*</a:t>
            </a:r>
            <a:r>
              <a:rPr lang="en-US" sz="1800" dirty="0" err="1">
                <a:solidFill>
                  <a:schemeClr val="bg1"/>
                </a:solidFill>
                <a:latin typeface="Courier New" pitchFamily="49" charset="0"/>
              </a:rPr>
              <a:t>rD</a:t>
            </a:r>
            <a:r>
              <a:rPr lang="en-US" sz="1800" dirty="0">
                <a:solidFill>
                  <a:schemeClr val="bg1"/>
                </a:solidFill>
                <a:latin typeface="Courier New" pitchFamily="49" charset="0"/>
              </a:rPr>
              <a:t>[m];</a:t>
            </a:r>
          </a:p>
          <a:p>
            <a:pPr eaLnBrk="1" hangingPunct="1"/>
            <a:endParaRPr lang="en-US" sz="1800" dirty="0">
              <a:solidFill>
                <a:schemeClr val="bg1"/>
              </a:solidFill>
              <a:latin typeface="Courier New" pitchFamily="49" charset="0"/>
            </a:endParaRPr>
          </a:p>
          <a:p>
            <a:pPr eaLnBrk="1" hangingPunct="1"/>
            <a:r>
              <a:rPr lang="en-US" sz="1800" dirty="0">
                <a:solidFill>
                  <a:schemeClr val="bg1"/>
                </a:solidFill>
                <a:latin typeface="Courier New" pitchFamily="49" charset="0"/>
              </a:rPr>
              <a:t>  for (n = 0; n &lt; N; n++)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expFhD</a:t>
            </a:r>
            <a:r>
              <a:rPr lang="en-US" sz="1800" dirty="0">
                <a:solidFill>
                  <a:schemeClr val="bg1"/>
                </a:solidFill>
                <a:latin typeface="Courier New" pitchFamily="49" charset="0"/>
              </a:rPr>
              <a:t> = 2*PI*(</a:t>
            </a:r>
            <a:r>
              <a:rPr lang="en-US" sz="1800" dirty="0" err="1">
                <a:solidFill>
                  <a:schemeClr val="bg1"/>
                </a:solidFill>
                <a:latin typeface="Courier New" pitchFamily="49" charset="0"/>
              </a:rPr>
              <a:t>kx</a:t>
            </a:r>
            <a:r>
              <a:rPr lang="en-US" sz="1800" dirty="0">
                <a:solidFill>
                  <a:schemeClr val="bg1"/>
                </a:solidFill>
                <a:latin typeface="Courier New" pitchFamily="49" charset="0"/>
              </a:rPr>
              <a:t>[m]*x[n]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ky</a:t>
            </a:r>
            <a:r>
              <a:rPr lang="en-US" sz="1800" dirty="0">
                <a:solidFill>
                  <a:schemeClr val="bg1"/>
                </a:solidFill>
                <a:latin typeface="Courier New" pitchFamily="49" charset="0"/>
              </a:rPr>
              <a:t>[m]*y[n]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kz</a:t>
            </a:r>
            <a:r>
              <a:rPr lang="en-US" sz="1800" dirty="0">
                <a:solidFill>
                  <a:schemeClr val="bg1"/>
                </a:solidFill>
                <a:latin typeface="Courier New" pitchFamily="49" charset="0"/>
              </a:rPr>
              <a:t>[m]*z[n]);</a:t>
            </a:r>
          </a:p>
          <a:p>
            <a:pPr eaLnBrk="1" hangingPunct="1"/>
            <a:endParaRPr lang="en-US" sz="1800" dirty="0">
              <a:solidFill>
                <a:schemeClr val="bg1"/>
              </a:solidFill>
              <a:latin typeface="Courier New" pitchFamily="49" charset="0"/>
            </a:endParaRP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cArg</a:t>
            </a:r>
            <a:r>
              <a:rPr lang="en-US" sz="1800" dirty="0">
                <a:solidFill>
                  <a:schemeClr val="bg1"/>
                </a:solidFill>
                <a:latin typeface="Courier New" pitchFamily="49" charset="0"/>
              </a:rPr>
              <a:t> = </a:t>
            </a:r>
            <a:r>
              <a:rPr lang="en-US" sz="1800" dirty="0" err="1">
                <a:solidFill>
                  <a:schemeClr val="bg1"/>
                </a:solidFill>
                <a:latin typeface="Courier New" pitchFamily="49" charset="0"/>
              </a:rPr>
              <a:t>cos</a:t>
            </a:r>
            <a:r>
              <a:rPr lang="en-US" sz="1800" dirty="0">
                <a:solidFill>
                  <a:schemeClr val="bg1"/>
                </a:solidFill>
                <a:latin typeface="Courier New" pitchFamily="49" charset="0"/>
              </a:rPr>
              <a:t>(</a:t>
            </a:r>
            <a:r>
              <a:rPr lang="en-US" sz="1800" dirty="0" err="1">
                <a:solidFill>
                  <a:schemeClr val="bg1"/>
                </a:solidFill>
                <a:latin typeface="Courier New" pitchFamily="49" charset="0"/>
              </a:rPr>
              <a:t>expFhD</a:t>
            </a:r>
            <a:r>
              <a:rPr lang="en-US" sz="1800" dirty="0">
                <a:solidFill>
                  <a:schemeClr val="bg1"/>
                </a:solidFill>
                <a:latin typeface="Courier New" pitchFamily="49" charset="0"/>
              </a:rPr>
              <a:t>);</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sArg</a:t>
            </a:r>
            <a:r>
              <a:rPr lang="en-US" sz="1800" dirty="0">
                <a:solidFill>
                  <a:schemeClr val="bg1"/>
                </a:solidFill>
                <a:latin typeface="Courier New" pitchFamily="49" charset="0"/>
              </a:rPr>
              <a:t> = sin(</a:t>
            </a:r>
            <a:r>
              <a:rPr lang="en-US" sz="1800" dirty="0" err="1">
                <a:solidFill>
                  <a:schemeClr val="bg1"/>
                </a:solidFill>
                <a:latin typeface="Courier New" pitchFamily="49" charset="0"/>
              </a:rPr>
              <a:t>expFhD</a:t>
            </a:r>
            <a:r>
              <a:rPr lang="en-US" sz="1800" dirty="0">
                <a:solidFill>
                  <a:schemeClr val="bg1"/>
                </a:solidFill>
                <a:latin typeface="Courier New" pitchFamily="49" charset="0"/>
              </a:rPr>
              <a:t>);</a:t>
            </a:r>
          </a:p>
          <a:p>
            <a:pPr eaLnBrk="1" hangingPunct="1"/>
            <a:endParaRPr lang="en-US" sz="1800" dirty="0">
              <a:solidFill>
                <a:schemeClr val="bg1"/>
              </a:solidFill>
              <a:latin typeface="Courier New" pitchFamily="49" charset="0"/>
            </a:endParaRP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rFhD</a:t>
            </a:r>
            <a:r>
              <a:rPr lang="en-US" sz="1800" dirty="0">
                <a:solidFill>
                  <a:schemeClr val="bg1"/>
                </a:solidFill>
                <a:latin typeface="Courier New" pitchFamily="49" charset="0"/>
              </a:rPr>
              <a:t>[n] +=  </a:t>
            </a:r>
            <a:r>
              <a:rPr lang="en-US" sz="1800" dirty="0" err="1">
                <a:solidFill>
                  <a:schemeClr val="bg1"/>
                </a:solidFill>
                <a:latin typeface="Courier New" pitchFamily="49" charset="0"/>
              </a:rPr>
              <a:t>rMu</a:t>
            </a:r>
            <a:r>
              <a:rPr lang="en-US" sz="1800" dirty="0">
                <a:solidFill>
                  <a:schemeClr val="bg1"/>
                </a:solidFill>
                <a:latin typeface="Courier New" pitchFamily="49" charset="0"/>
              </a:rPr>
              <a:t>[m]*</a:t>
            </a:r>
            <a:r>
              <a:rPr lang="en-US" sz="1800" dirty="0" err="1">
                <a:solidFill>
                  <a:schemeClr val="bg1"/>
                </a:solidFill>
                <a:latin typeface="Courier New" pitchFamily="49" charset="0"/>
              </a:rPr>
              <a:t>cArg</a:t>
            </a:r>
            <a:r>
              <a:rPr lang="en-US" sz="1800" dirty="0">
                <a:solidFill>
                  <a:schemeClr val="bg1"/>
                </a:solidFill>
                <a:latin typeface="Courier New" pitchFamily="49" charset="0"/>
              </a:rPr>
              <a:t>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iMu</a:t>
            </a:r>
            <a:r>
              <a:rPr lang="en-US" sz="1800" dirty="0">
                <a:solidFill>
                  <a:schemeClr val="bg1"/>
                </a:solidFill>
                <a:latin typeface="Courier New" pitchFamily="49" charset="0"/>
              </a:rPr>
              <a:t>[m]*</a:t>
            </a:r>
            <a:r>
              <a:rPr lang="en-US" sz="1800" dirty="0" err="1">
                <a:solidFill>
                  <a:schemeClr val="bg1"/>
                </a:solidFill>
                <a:latin typeface="Courier New" pitchFamily="49" charset="0"/>
              </a:rPr>
              <a:t>sArg</a:t>
            </a:r>
            <a:r>
              <a:rPr lang="en-US" sz="1800" dirty="0">
                <a:solidFill>
                  <a:schemeClr val="bg1"/>
                </a:solidFill>
                <a:latin typeface="Courier New" pitchFamily="49" charset="0"/>
              </a:rPr>
              <a:t>;</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iFhD</a:t>
            </a:r>
            <a:r>
              <a:rPr lang="en-US" sz="1800" dirty="0">
                <a:solidFill>
                  <a:schemeClr val="bg1"/>
                </a:solidFill>
                <a:latin typeface="Courier New" pitchFamily="49" charset="0"/>
              </a:rPr>
              <a:t>[n] +=  </a:t>
            </a:r>
            <a:r>
              <a:rPr lang="en-US" sz="1800" dirty="0" err="1">
                <a:solidFill>
                  <a:schemeClr val="bg1"/>
                </a:solidFill>
                <a:latin typeface="Courier New" pitchFamily="49" charset="0"/>
              </a:rPr>
              <a:t>iMu</a:t>
            </a:r>
            <a:r>
              <a:rPr lang="en-US" sz="1800" dirty="0">
                <a:solidFill>
                  <a:schemeClr val="bg1"/>
                </a:solidFill>
                <a:latin typeface="Courier New" pitchFamily="49" charset="0"/>
              </a:rPr>
              <a:t>[m]*</a:t>
            </a:r>
            <a:r>
              <a:rPr lang="en-US" sz="1800" dirty="0" err="1">
                <a:solidFill>
                  <a:schemeClr val="bg1"/>
                </a:solidFill>
                <a:latin typeface="Courier New" pitchFamily="49" charset="0"/>
              </a:rPr>
              <a:t>cArg</a:t>
            </a:r>
            <a:r>
              <a:rPr lang="en-US" sz="1800" dirty="0">
                <a:solidFill>
                  <a:schemeClr val="bg1"/>
                </a:solidFill>
                <a:latin typeface="Courier New" pitchFamily="49" charset="0"/>
              </a:rPr>
              <a:t> +</a:t>
            </a:r>
          </a:p>
          <a:p>
            <a:pPr eaLnBrk="1" hangingPunct="1"/>
            <a:r>
              <a:rPr lang="en-US" sz="1800" dirty="0">
                <a:solidFill>
                  <a:schemeClr val="bg1"/>
                </a:solidFill>
                <a:latin typeface="Courier New" pitchFamily="49" charset="0"/>
              </a:rPr>
              <a:t>                </a:t>
            </a:r>
            <a:r>
              <a:rPr lang="en-US" sz="1800" dirty="0" err="1">
                <a:solidFill>
                  <a:schemeClr val="bg1"/>
                </a:solidFill>
                <a:latin typeface="Courier New" pitchFamily="49" charset="0"/>
              </a:rPr>
              <a:t>rMu</a:t>
            </a:r>
            <a:r>
              <a:rPr lang="en-US" sz="1800" dirty="0">
                <a:solidFill>
                  <a:schemeClr val="bg1"/>
                </a:solidFill>
                <a:latin typeface="Courier New" pitchFamily="49" charset="0"/>
              </a:rPr>
              <a:t>[m]*</a:t>
            </a:r>
            <a:r>
              <a:rPr lang="en-US" sz="1800" dirty="0" err="1">
                <a:solidFill>
                  <a:schemeClr val="bg1"/>
                </a:solidFill>
                <a:latin typeface="Courier New" pitchFamily="49" charset="0"/>
              </a:rPr>
              <a:t>sArg</a:t>
            </a:r>
            <a:r>
              <a:rPr lang="en-US" sz="1800" dirty="0">
                <a:solidFill>
                  <a:schemeClr val="bg1"/>
                </a:solidFill>
                <a:latin typeface="Courier New" pitchFamily="49" charset="0"/>
              </a:rPr>
              <a:t>;</a:t>
            </a:r>
          </a:p>
          <a:p>
            <a:pPr eaLnBrk="1" hangingPunct="1"/>
            <a:r>
              <a:rPr lang="en-US" sz="1800" dirty="0">
                <a:solidFill>
                  <a:schemeClr val="bg1"/>
                </a:solidFill>
                <a:latin typeface="Courier New" pitchFamily="49" charset="0"/>
              </a:rPr>
              <a:t>  }</a:t>
            </a:r>
          </a:p>
          <a:p>
            <a:pPr eaLnBrk="1" hangingPunct="1"/>
            <a:r>
              <a:rPr lang="en-US" sz="1800" dirty="0">
                <a:solidFill>
                  <a:schemeClr val="bg1"/>
                </a:solidFill>
                <a:latin typeface="Courier New" pitchFamily="49" charset="0"/>
              </a:rPr>
              <a:t>}	(b) F</a:t>
            </a:r>
            <a:r>
              <a:rPr lang="en-US" sz="1800" baseline="30000" dirty="0">
                <a:solidFill>
                  <a:schemeClr val="bg1"/>
                </a:solidFill>
                <a:latin typeface="Courier New" pitchFamily="49" charset="0"/>
              </a:rPr>
              <a:t>H</a:t>
            </a:r>
            <a:r>
              <a:rPr lang="en-US" sz="1800" dirty="0">
                <a:solidFill>
                  <a:schemeClr val="bg1"/>
                </a:solidFill>
                <a:latin typeface="Courier New" pitchFamily="49" charset="0"/>
              </a:rPr>
              <a:t>D computation</a:t>
            </a:r>
          </a:p>
        </p:txBody>
      </p:sp>
      <p:sp>
        <p:nvSpPr>
          <p:cNvPr id="2" name="Title 1"/>
          <p:cNvSpPr>
            <a:spLocks noGrp="1"/>
          </p:cNvSpPr>
          <p:nvPr>
            <p:ph type="title"/>
          </p:nvPr>
        </p:nvSpPr>
        <p:spPr/>
        <p:txBody>
          <a:bodyPr/>
          <a:lstStyle/>
          <a:p>
            <a:r>
              <a:rPr lang="en-US"/>
              <a:t>Computation of Q and FHD</a:t>
            </a:r>
            <a:endParaRPr lang="en-US" dirty="0"/>
          </a:p>
        </p:txBody>
      </p:sp>
      <p:cxnSp>
        <p:nvCxnSpPr>
          <p:cNvPr id="6" name="Straight Connector 5"/>
          <p:cNvCxnSpPr/>
          <p:nvPr/>
        </p:nvCxnSpPr>
        <p:spPr>
          <a:xfrm>
            <a:off x="4622240" y="940015"/>
            <a:ext cx="0" cy="5613185"/>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25000" y="6172200"/>
            <a:ext cx="487362" cy="487362"/>
          </a:xfrm>
          <a:prstGeom prst="rect">
            <a:avLst/>
          </a:prstGeom>
        </p:spPr>
      </p:pic>
    </p:spTree>
    <p:extLst>
      <p:ext uri="{BB962C8B-B14F-4D97-AF65-F5344CB8AC3E}">
        <p14:creationId xmlns:p14="http://schemas.microsoft.com/office/powerpoint/2010/main" val="1730549729"/>
      </p:ext>
    </p:extLst>
  </p:cSld>
  <p:clrMapOvr>
    <a:masterClrMapping/>
  </p:clrMapOvr>
  <mc:AlternateContent xmlns:mc="http://schemas.openxmlformats.org/markup-compatibility/2006" xmlns:p14="http://schemas.microsoft.com/office/powerpoint/2010/main">
    <mc:Choice Requires="p14">
      <p:transition spd="med" p14:dur="700" advTm="60031">
        <p:fade/>
      </p:transition>
    </mc:Choice>
    <mc:Fallback xmlns="">
      <p:transition spd="med" advTm="600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FFFFFF"/>
      </a:dk2>
      <a:lt2>
        <a:srgbClr val="FFCC33"/>
      </a:lt2>
      <a:accent1>
        <a:srgbClr val="FF6633"/>
      </a:accent1>
      <a:accent2>
        <a:srgbClr val="B9D300"/>
      </a:accent2>
      <a:accent3>
        <a:srgbClr val="FFFFFF"/>
      </a:accent3>
      <a:accent4>
        <a:srgbClr val="000000"/>
      </a:accent4>
      <a:accent5>
        <a:srgbClr val="FFB8AD"/>
      </a:accent5>
      <a:accent6>
        <a:srgbClr val="A7BF00"/>
      </a:accent6>
      <a:hlink>
        <a:srgbClr val="62BD19"/>
      </a:hlink>
      <a:folHlink>
        <a:srgbClr val="99339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bg1"/>
            </a:solidFill>
            <a:effectLst/>
            <a:latin typeface="Times New Roma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bg1"/>
            </a:solidFill>
            <a:effectLst/>
            <a:latin typeface="Times New Roman" charset="0"/>
          </a:defRPr>
        </a:defPPr>
      </a:lstStyle>
    </a:lnDef>
  </a:objectDefaults>
  <a:extraClrSchemeLst>
    <a:extraClrScheme>
      <a:clrScheme name="Custom Design 1">
        <a:dk1>
          <a:srgbClr val="000000"/>
        </a:dk1>
        <a:lt1>
          <a:srgbClr val="FFFFFF"/>
        </a:lt1>
        <a:dk2>
          <a:srgbClr val="FFFFFF"/>
        </a:dk2>
        <a:lt2>
          <a:srgbClr val="FFCC33"/>
        </a:lt2>
        <a:accent1>
          <a:srgbClr val="FF6633"/>
        </a:accent1>
        <a:accent2>
          <a:srgbClr val="B9D300"/>
        </a:accent2>
        <a:accent3>
          <a:srgbClr val="FFFFFF"/>
        </a:accent3>
        <a:accent4>
          <a:srgbClr val="000000"/>
        </a:accent4>
        <a:accent5>
          <a:srgbClr val="FFB8AD"/>
        </a:accent5>
        <a:accent6>
          <a:srgbClr val="A7BF00"/>
        </a:accent6>
        <a:hlink>
          <a:srgbClr val="62BD19"/>
        </a:hlink>
        <a:folHlink>
          <a:srgbClr val="99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Title &amp; Bullet ">
  <a:themeElements>
    <a:clrScheme name="NVIDIA + University of Illinois 2015 Template">
      <a:dk1>
        <a:srgbClr val="6F6F6F"/>
      </a:dk1>
      <a:lt1>
        <a:srgbClr val="FFFFFF"/>
      </a:lt1>
      <a:dk2>
        <a:srgbClr val="000000"/>
      </a:dk2>
      <a:lt2>
        <a:srgbClr val="333333"/>
      </a:lt2>
      <a:accent1>
        <a:srgbClr val="76B900"/>
      </a:accent1>
      <a:accent2>
        <a:srgbClr val="FA6300"/>
      </a:accent2>
      <a:accent3>
        <a:srgbClr val="007A43"/>
      </a:accent3>
      <a:accent4>
        <a:srgbClr val="2F426B"/>
      </a:accent4>
      <a:accent5>
        <a:srgbClr val="990366"/>
      </a:accent5>
      <a:accent6>
        <a:srgbClr val="006A9A"/>
      </a:accent6>
      <a:hlink>
        <a:srgbClr val="76B900"/>
      </a:hlink>
      <a:folHlink>
        <a:srgbClr val="004831"/>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dirty="0" smtClean="0">
            <a:solidFill>
              <a:schemeClr val="bg2"/>
            </a:solidFill>
            <a:latin typeface="Arial" panose="020B0604020202020204" pitchFamily="34" charset="0"/>
            <a:cs typeface="Arial" panose="020B0604020202020204" pitchFamily="34" charset="0"/>
          </a:defRPr>
        </a:defPPr>
      </a:lst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8-1-convolution-2015" id="{607ADF4E-4A54-4E1B-9B26-78CDD6CE8D21}" vid="{CFEF926C-2786-4CBB-BC45-0BD2794A6D7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1956f548-e1c6-4bad-9b00-9434a603b471" xsi:nil="true"/>
    <Order0 xmlns="1956f548-e1c6-4bad-9b00-9434a603b471">15.1</Order0>
    <Chapter xmlns="1956f548-e1c6-4bad-9b00-9434a603b471" xsi:nil="true"/>
    <Kit_x0020_Version xmlns="1956f548-e1c6-4bad-9b00-9434a603b471">Eval Kit</Kit_x0020_Versio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BB0370999F4D641B163DEC6FC797108" ma:contentTypeVersion="18" ma:contentTypeDescription="Create a new document." ma:contentTypeScope="" ma:versionID="d2c52b27b469f4b6e1b138eb1ea31e36">
  <xsd:schema xmlns:xsd="http://www.w3.org/2001/XMLSchema" xmlns:xs="http://www.w3.org/2001/XMLSchema" xmlns:p="http://schemas.microsoft.com/office/2006/metadata/properties" xmlns:ns2="1956f548-e1c6-4bad-9b00-9434a603b471" targetNamespace="http://schemas.microsoft.com/office/2006/metadata/properties" ma:root="true" ma:fieldsID="c2094d8471d136f8c152cad8b4222d6d" ns2:_="">
    <xsd:import namespace="1956f548-e1c6-4bad-9b00-9434a603b471"/>
    <xsd:element name="properties">
      <xsd:complexType>
        <xsd:sequence>
          <xsd:element name="documentManagement">
            <xsd:complexType>
              <xsd:all>
                <xsd:element ref="ns2:Order0" minOccurs="0"/>
                <xsd:element ref="ns2:Description0" minOccurs="0"/>
                <xsd:element ref="ns2:Chapter" minOccurs="0"/>
                <xsd:element ref="ns2:Kit_x0020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56f548-e1c6-4bad-9b00-9434a603b471" elementFormDefault="qualified">
    <xsd:import namespace="http://schemas.microsoft.com/office/2006/documentManagement/types"/>
    <xsd:import namespace="http://schemas.microsoft.com/office/infopath/2007/PartnerControls"/>
    <xsd:element name="Order0" ma:index="2" nillable="true" ma:displayName="Order" ma:decimals="3" ma:internalName="Order0" ma:percentage="FALSE">
      <xsd:simpleType>
        <xsd:restriction base="dms:Number"/>
      </xsd:simpleType>
    </xsd:element>
    <xsd:element name="Description0" ma:index="3" nillable="true" ma:displayName="Description" ma:internalName="Description0">
      <xsd:simpleType>
        <xsd:restriction base="dms:Text">
          <xsd:maxLength value="255"/>
        </xsd:restriction>
      </xsd:simpleType>
    </xsd:element>
    <xsd:element name="Chapter" ma:index="4" nillable="true" ma:displayName="Chapter" ma:internalName="Chapter">
      <xsd:simpleType>
        <xsd:restriction base="dms:Text">
          <xsd:maxLength value="255"/>
        </xsd:restriction>
      </xsd:simpleType>
    </xsd:element>
    <xsd:element name="Kit_x0020_Version" ma:index="5" nillable="true" ma:displayName="Kit Version" ma:default="Eval Kit" ma:format="Dropdown" ma:internalName="Kit_x0020_Version">
      <xsd:simpleType>
        <xsd:restriction base="dms:Choice">
          <xsd:enumeration value="Eval Kit"/>
          <xsd:enumeration value="Release 1.0"/>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C951AC-643E-4C0A-99A3-19589006808A}">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956f548-e1c6-4bad-9b00-9434a603b471"/>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D67B5A82-70A5-4113-9219-D56F218EC1DD}">
  <ds:schemaRefs>
    <ds:schemaRef ds:uri="http://schemas.microsoft.com/sharepoint/v3/contenttype/forms"/>
  </ds:schemaRefs>
</ds:datastoreItem>
</file>

<file path=customXml/itemProps3.xml><?xml version="1.0" encoding="utf-8"?>
<ds:datastoreItem xmlns:ds="http://schemas.openxmlformats.org/officeDocument/2006/customXml" ds:itemID="{10FA9BEE-F2B7-4A8E-B504-A36BDF94F7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56f548-e1c6-4bad-9b00-9434a603b4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28958</TotalTime>
  <Words>1081</Words>
  <Application>Microsoft Office PowerPoint</Application>
  <PresentationFormat>On-screen Show (4:3)</PresentationFormat>
  <Paragraphs>114</Paragraphs>
  <Slides>10</Slides>
  <Notes>6</Notes>
  <HiddenSlides>0</HiddenSlides>
  <MMClips>10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10</vt:i4>
      </vt:variant>
    </vt:vector>
  </HeadingPairs>
  <TitlesOfParts>
    <vt:vector size="23" baseType="lpstr">
      <vt:lpstr>ＭＳ Ｐゴシック</vt:lpstr>
      <vt:lpstr>ＭＳ Ｐゴシック</vt:lpstr>
      <vt:lpstr>AkzidenzGrotesk</vt:lpstr>
      <vt:lpstr>Akzidenz-Grotesk Extended BQ</vt:lpstr>
      <vt:lpstr>Arial</vt:lpstr>
      <vt:lpstr>Arial Narrow</vt:lpstr>
      <vt:lpstr>Courier New</vt:lpstr>
      <vt:lpstr>Sentinel Medium</vt:lpstr>
      <vt:lpstr>Times New Roman</vt:lpstr>
      <vt:lpstr>Trebuchet MS</vt:lpstr>
      <vt:lpstr>Custom Design</vt:lpstr>
      <vt:lpstr>2_Title &amp; Bullet </vt:lpstr>
      <vt:lpstr>Equation</vt:lpstr>
      <vt:lpstr>Module 15 - Application Case Study – Advanced MRI Reconstruction</vt:lpstr>
      <vt:lpstr>Objective</vt:lpstr>
      <vt:lpstr>Cartesian vs. Non-Cartesian MRI Scan</vt:lpstr>
      <vt:lpstr>Cartesian vs. Non-Cartesian MRI Scan</vt:lpstr>
      <vt:lpstr>Cartesian vs. Non-Cartesian MRI Scan</vt:lpstr>
      <vt:lpstr>Cartesian vs. Non-Cartesian MRI Scan</vt:lpstr>
      <vt:lpstr>Non-Cartesian Scan </vt:lpstr>
      <vt:lpstr>An Iterative Solver Based Approach to Image Reconstruction</vt:lpstr>
      <vt:lpstr>Computation of Q and FHD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15 - Application Case Study: Advanced MRI Reconstruction</dc:title>
  <dc:creator>Wen-mei Hwu</dc:creator>
  <cp:lastModifiedBy>Wen-mei Hwu</cp:lastModifiedBy>
  <cp:revision>134</cp:revision>
  <dcterms:created xsi:type="dcterms:W3CDTF">2010-02-09T04:41:45Z</dcterms:created>
  <dcterms:modified xsi:type="dcterms:W3CDTF">2017-05-04T14:00:00Z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0x0101006BB0370999F4D641B163DEC6FC797108</vt:lpwstr>
  </property>
  <property fmtid="{D5CDD505-2E9C-101B-9397-08002B2CF9AE}" pid="3" name="Complete">
    <vt:bool>false</vt:bool>
  </property>
  <property fmtid="{D5CDD505-2E9C-101B-9397-08002B2CF9AE}" pid="4" name="Review Edits Complete">
    <vt:bool>false</vt:bool>
  </property>
  <property fmtid="{D5CDD505-2E9C-101B-9397-08002B2CF9AE}" pid="5" name="Evaluation Kit Module">
    <vt:bool>false</vt:bool>
  </property>
  <property fmtid="{D5CDD505-2E9C-101B-9397-08002B2CF9AE}" pid="6" name="Ready for Review">
    <vt:bool>false</vt:bool>
  </property>
  <property fmtid="{D5CDD505-2E9C-101B-9397-08002B2CF9AE}" pid="7" name="Labs">
    <vt:lpwstr>N/A</vt:lpwstr>
  </property>
  <property fmtid="{D5CDD505-2E9C-101B-9397-08002B2CF9AE}" pid="8" name="Test Field">
    <vt:lpwstr>Slides</vt:lpwstr>
  </property>
  <property fmtid="{D5CDD505-2E9C-101B-9397-08002B2CF9AE}" pid="9" name="Lectures">
    <vt:lpwstr>N/A</vt:lpwstr>
  </property>
  <property fmtid="{D5CDD505-2E9C-101B-9397-08002B2CF9AE}" pid="10" name="Quizzes">
    <vt:lpwstr>N/A</vt:lpwstr>
  </property>
</Properties>
</file>